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70" r:id="rId4"/>
    <p:sldId id="259" r:id="rId5"/>
    <p:sldId id="275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67" r:id="rId46"/>
    <p:sldId id="368" r:id="rId47"/>
    <p:sldId id="369" r:id="rId48"/>
    <p:sldId id="370" r:id="rId49"/>
    <p:sldId id="371" r:id="rId50"/>
    <p:sldId id="373" r:id="rId51"/>
    <p:sldId id="374" r:id="rId52"/>
    <p:sldId id="375" r:id="rId53"/>
    <p:sldId id="376" r:id="rId54"/>
    <p:sldId id="377" r:id="rId55"/>
    <p:sldId id="378" r:id="rId56"/>
    <p:sldId id="379" r:id="rId57"/>
    <p:sldId id="372" r:id="rId58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46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355" r:id="rId78"/>
    <p:sldId id="356" r:id="rId79"/>
    <p:sldId id="357" r:id="rId80"/>
    <p:sldId id="358" r:id="rId81"/>
    <p:sldId id="359" r:id="rId82"/>
    <p:sldId id="360" r:id="rId83"/>
    <p:sldId id="361" r:id="rId84"/>
    <p:sldId id="362" r:id="rId85"/>
    <p:sldId id="363" r:id="rId86"/>
    <p:sldId id="364" r:id="rId87"/>
    <p:sldId id="365" r:id="rId88"/>
    <p:sldId id="366" r:id="rId89"/>
    <p:sldId id="258" r:id="rId90"/>
    <p:sldId id="266" r:id="rId91"/>
    <p:sldId id="262" r:id="rId92"/>
    <p:sldId id="271" r:id="rId93"/>
    <p:sldId id="272" r:id="rId94"/>
    <p:sldId id="269" r:id="rId95"/>
    <p:sldId id="260" r:id="rId96"/>
    <p:sldId id="273" r:id="rId97"/>
    <p:sldId id="274" r:id="rId98"/>
    <p:sldId id="264" r:id="rId99"/>
    <p:sldId id="263" r:id="rId100"/>
    <p:sldId id="265" r:id="rId101"/>
    <p:sldId id="282" r:id="rId102"/>
  </p:sldIdLst>
  <p:sldSz cx="18288000" cy="10287000"/>
  <p:notesSz cx="6858000" cy="9144000"/>
  <p:embeddedFontLst>
    <p:embeddedFont>
      <p:font typeface="Lilita One" panose="020B0604020202020204" charset="0"/>
      <p:regular r:id="rId103"/>
    </p:embeddedFont>
    <p:embeddedFont>
      <p:font typeface="Solway" panose="020B0604020202020204" charset="0"/>
      <p:regular r:id="rId10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7117" autoAdjust="0"/>
  </p:normalViewPr>
  <p:slideViewPr>
    <p:cSldViewPr>
      <p:cViewPr varScale="1">
        <p:scale>
          <a:sx n="30" d="100"/>
          <a:sy n="30" d="100"/>
        </p:scale>
        <p:origin x="1249" y="4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svg"/><Relationship Id="rId7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5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2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2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Relationship Id="rId9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20051">
            <a:off x="435396" y="2682575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7135709">
            <a:off x="13918364" y="-1725284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144039" y="748698"/>
            <a:ext cx="13841835" cy="8229600"/>
          </a:xfrm>
          <a:custGeom>
            <a:avLst/>
            <a:gdLst/>
            <a:ahLst/>
            <a:cxnLst/>
            <a:rect l="l" t="t" r="r" b="b"/>
            <a:pathLst>
              <a:path w="13841835" h="8229600">
                <a:moveTo>
                  <a:pt x="0" y="0"/>
                </a:moveTo>
                <a:lnTo>
                  <a:pt x="13841834" y="0"/>
                </a:lnTo>
                <a:lnTo>
                  <a:pt x="138418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100915" y="2057400"/>
            <a:ext cx="10116605" cy="5756858"/>
            <a:chOff x="0" y="0"/>
            <a:chExt cx="2664456" cy="15162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64456" cy="1516209"/>
            </a:xfrm>
            <a:custGeom>
              <a:avLst/>
              <a:gdLst/>
              <a:ahLst/>
              <a:cxnLst/>
              <a:rect l="l" t="t" r="r" b="b"/>
              <a:pathLst>
                <a:path w="2664456" h="1516209">
                  <a:moveTo>
                    <a:pt x="0" y="0"/>
                  </a:moveTo>
                  <a:lnTo>
                    <a:pt x="2664456" y="0"/>
                  </a:lnTo>
                  <a:lnTo>
                    <a:pt x="2664456" y="1516209"/>
                  </a:lnTo>
                  <a:lnTo>
                    <a:pt x="0" y="15162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64456" cy="1554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763705" y="77144"/>
            <a:ext cx="3403258" cy="4435525"/>
          </a:xfrm>
          <a:custGeom>
            <a:avLst/>
            <a:gdLst/>
            <a:ahLst/>
            <a:cxnLst/>
            <a:rect l="l" t="t" r="r" b="b"/>
            <a:pathLst>
              <a:path w="3403258" h="4435525">
                <a:moveTo>
                  <a:pt x="0" y="0"/>
                </a:moveTo>
                <a:lnTo>
                  <a:pt x="3403258" y="0"/>
                </a:lnTo>
                <a:lnTo>
                  <a:pt x="3403258" y="4435525"/>
                </a:lnTo>
                <a:lnTo>
                  <a:pt x="0" y="4435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V="1">
            <a:off x="16221904" y="2097871"/>
            <a:ext cx="2825580" cy="6046961"/>
          </a:xfrm>
          <a:custGeom>
            <a:avLst/>
            <a:gdLst/>
            <a:ahLst/>
            <a:cxnLst/>
            <a:rect l="l" t="t" r="r" b="b"/>
            <a:pathLst>
              <a:path w="2825580" h="6046961">
                <a:moveTo>
                  <a:pt x="0" y="6046961"/>
                </a:moveTo>
                <a:lnTo>
                  <a:pt x="2825580" y="6046961"/>
                </a:lnTo>
                <a:lnTo>
                  <a:pt x="2825580" y="0"/>
                </a:lnTo>
                <a:lnTo>
                  <a:pt x="0" y="0"/>
                </a:lnTo>
                <a:lnTo>
                  <a:pt x="0" y="604696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22625" y="5679482"/>
            <a:ext cx="1329969" cy="1317187"/>
          </a:xfrm>
          <a:custGeom>
            <a:avLst/>
            <a:gdLst/>
            <a:ahLst/>
            <a:cxnLst/>
            <a:rect l="l" t="t" r="r" b="b"/>
            <a:pathLst>
              <a:path w="1329969" h="1317187">
                <a:moveTo>
                  <a:pt x="0" y="0"/>
                </a:moveTo>
                <a:lnTo>
                  <a:pt x="1329969" y="0"/>
                </a:lnTo>
                <a:lnTo>
                  <a:pt x="1329969" y="1317188"/>
                </a:lnTo>
                <a:lnTo>
                  <a:pt x="0" y="13171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444882" b="-31812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625905" y="6332962"/>
            <a:ext cx="6988165" cy="1202368"/>
            <a:chOff x="-12143" y="-58443"/>
            <a:chExt cx="1766937" cy="304015"/>
          </a:xfrm>
        </p:grpSpPr>
        <p:sp>
          <p:nvSpPr>
            <p:cNvPr id="12" name="Freeform 12"/>
            <p:cNvSpPr/>
            <p:nvPr/>
          </p:nvSpPr>
          <p:spPr>
            <a:xfrm>
              <a:off x="-12143" y="-58443"/>
              <a:ext cx="1754794" cy="245572"/>
            </a:xfrm>
            <a:custGeom>
              <a:avLst/>
              <a:gdLst/>
              <a:ahLst/>
              <a:cxnLst/>
              <a:rect l="l" t="t" r="r" b="b"/>
              <a:pathLst>
                <a:path w="1754794" h="245572">
                  <a:moveTo>
                    <a:pt x="111553" y="0"/>
                  </a:moveTo>
                  <a:lnTo>
                    <a:pt x="1643241" y="0"/>
                  </a:lnTo>
                  <a:cubicBezTo>
                    <a:pt x="1672827" y="0"/>
                    <a:pt x="1701201" y="11753"/>
                    <a:pt x="1722121" y="32673"/>
                  </a:cubicBezTo>
                  <a:cubicBezTo>
                    <a:pt x="1743041" y="53593"/>
                    <a:pt x="1754794" y="81967"/>
                    <a:pt x="1754794" y="111553"/>
                  </a:cubicBezTo>
                  <a:lnTo>
                    <a:pt x="1754794" y="134019"/>
                  </a:lnTo>
                  <a:cubicBezTo>
                    <a:pt x="1754794" y="163605"/>
                    <a:pt x="1743041" y="191979"/>
                    <a:pt x="1722121" y="212899"/>
                  </a:cubicBezTo>
                  <a:cubicBezTo>
                    <a:pt x="1701201" y="233819"/>
                    <a:pt x="1672827" y="245572"/>
                    <a:pt x="1643241" y="245572"/>
                  </a:cubicBezTo>
                  <a:lnTo>
                    <a:pt x="111553" y="245572"/>
                  </a:lnTo>
                  <a:cubicBezTo>
                    <a:pt x="81967" y="245572"/>
                    <a:pt x="53593" y="233819"/>
                    <a:pt x="32673" y="212899"/>
                  </a:cubicBezTo>
                  <a:cubicBezTo>
                    <a:pt x="11753" y="191979"/>
                    <a:pt x="0" y="163605"/>
                    <a:pt x="0" y="134019"/>
                  </a:cubicBezTo>
                  <a:lnTo>
                    <a:pt x="0" y="111553"/>
                  </a:lnTo>
                  <a:cubicBezTo>
                    <a:pt x="0" y="81967"/>
                    <a:pt x="11753" y="53593"/>
                    <a:pt x="32673" y="32673"/>
                  </a:cubicBezTo>
                  <a:cubicBezTo>
                    <a:pt x="53593" y="11753"/>
                    <a:pt x="81967" y="0"/>
                    <a:pt x="111553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754794" cy="302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vi-VN" sz="5000" b="1">
                  <a:solidFill>
                    <a:srgbClr val="FFFFFF"/>
                  </a:solidFill>
                  <a:latin typeface="Solway"/>
                  <a:ea typeface="Solway"/>
                  <a:cs typeface="Solway"/>
                  <a:sym typeface="Solway"/>
                </a:rPr>
                <a:t>CỦA NHÓM 3</a:t>
              </a:r>
              <a:endParaRPr lang="en-US" sz="5000" b="1">
                <a:solidFill>
                  <a:srgbClr val="FFFFFF"/>
                </a:solidFill>
                <a:latin typeface="Solway"/>
                <a:ea typeface="Solway"/>
                <a:cs typeface="Solway"/>
                <a:sym typeface="Solway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63580" y="2294907"/>
            <a:ext cx="9956196" cy="377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8"/>
              </a:lnSpc>
            </a:pPr>
            <a:r>
              <a:rPr lang="vi-VN" sz="900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CHÀO MỪNG VÌ ĐÃ ĐẾN VỚI BÀI THUYẾT TRÌNH</a:t>
            </a:r>
            <a:endParaRPr lang="en-US" sz="9000">
              <a:solidFill>
                <a:srgbClr val="242622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4816796" y="4935829"/>
            <a:ext cx="927565" cy="92756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531529" y="2321465"/>
            <a:ext cx="927565" cy="92756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0" grpId="0" animBg="1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F771FF-EC99-C7DD-A683-9CD809644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C2534EE-69BA-EF92-4E1C-67A9426B1A98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BE71E65-8DA5-47CF-D9A1-3D342E7B1CD7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705DA7C-05DD-80D2-0426-2BF9AB63C1E4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419D927-749D-F96C-7D9D-1185749013D9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87DADDE-7719-0570-DCB0-186BCA84438A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63ABC04D-B705-23B8-1E8F-425376A26197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hien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542A380-096B-FA7E-602D-820E9F8CB426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81F466E-843F-67F7-D1CC-046BED84A3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D513CA2-03AD-F12F-6A24-53E0ABA0009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04B6C54-0BBF-C73C-3DCB-D230A1606BA5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263C829-4558-CFC7-080C-FF605D46139B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8138CD8-FC67-3701-2471-83B79602991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B12DCF7-2264-2E9C-7A00-D2D32B8D9E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3212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455538" y="3358558"/>
            <a:ext cx="9744003" cy="3212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vi-VN" sz="1000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Cảm ơn các bạn đã lắng nghe</a:t>
            </a:r>
            <a:endParaRPr lang="en-US" sz="1000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FE6C0B-B951-AD12-BFDA-53017E611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08C572-9DA1-B647-AE56-49D4707F6BB6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E37BCA1-E44F-109C-D6D9-263A86D7500E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1439A5A-E9F2-C054-E7B9-A31CAB372CAC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6307712-9CFA-912C-32A4-1AABD2A2C4D3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2657817-549E-C7C3-8113-8B7F403122A7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A0A2B8E-BA3A-B690-1BD1-56008799F5B5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hien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2FA7584-7836-7125-7979-66D289A25EBB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1FA3C83-1FF7-A3BB-46A4-F567E8BFC20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311155A-9B19-3E8B-2517-DB811295772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320B8BFD-C8A3-583A-42CB-3CCDB4A7CE78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C8A5861-9971-7481-5B15-1DEE5EE793D4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1749489-8FF9-6601-3765-CA0E953549E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D067F29-C353-EC65-2CAD-FC2378C4961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6520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AE087A-59A0-5232-64A9-A9B262E85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878255D-6AF2-7265-69B3-EB4F0B760725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D39CB46-2109-C30C-6DD1-AE9B0271BCDD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A48AB39-C5D1-D2AF-12C1-D8E81944070C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0D32714-035D-01C1-780B-CEC5B4DDB0A2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AD74F5F-06C7-9E60-9E54-04B8674048DC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4F8E5D4-F06A-9C17-F134-D82E5AB3D4CC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hien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03703D11-DF6B-E947-3A23-E23B13C0770B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24C37E6-1EB1-EF0F-6A0F-BC38CE26623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FD891B1-7278-99A3-C7C0-B7FC5296279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08F8A2B4-2676-9A26-C85B-69C11874344E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B382DF3-1823-CD76-7A62-A37B42CA908B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1E454E6-CE62-54E1-60D7-99E8A6012BE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F08CED8C-CA65-F6AC-0C42-620416293D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3197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AF05DB-B3E2-198D-F81F-096181089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D481EA2-4D8F-4D8D-A3A2-B934F6340D9A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6D83EA7-5871-4540-F790-614A221E965E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AC5F257-CD30-3A1F-BF96-A5197C58FDC8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0386A7C-EB29-7815-BF1E-9585FECFC783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9033AA2-E9EF-B6CA-0622-2109B0870330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3E9719B2-DBCC-52ED-C7EC-B430B320F8D4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hien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981F101-5E8C-D099-5171-5D0D67F76A6F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77512AC-D897-957A-329A-7AE98F2A49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E5385C5-6A18-FD52-9FB6-086C697D678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1A253057-9DE0-CF7E-DC1D-ECC8D7825CAF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D13AF81-78E1-A74D-D27F-2D0ADE253F06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7CEA590B-89A5-DA03-91D1-C35FD460A7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DD3C8F6-835D-40D9-05C5-3F1A8776840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1805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9FC4CF-FE37-7151-AF62-AFB1F9B3B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632B5F-FB07-8444-E4DF-6A8FF3C97BB2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7D48D89-AEF7-30A7-95EE-AD7F2712854C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A0D7CAB-E1C5-94D2-77E0-6A99491475DB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B5E178B-29D1-50B1-2609-9181C1C7562A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2D52C8F-F562-C221-C712-73B28FDA9CDE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3268747-EBDB-6EE7-81F0-003A64974C6D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hien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E6E6324-6B57-986E-8CD4-CA927DBD1B50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0910EA4-3386-A000-2E7A-DB1498D48D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1251B33-98A1-E073-28C5-644D361EF66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37ACDB1-7E81-9CC3-3504-CEFA9AF708B1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26E320B-5662-DF44-E9CF-ABD56BD01ED2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16179AC-15CD-67A3-D5DA-D43A5FDEF61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4A907B9-61FF-BA85-F51B-83262AFF6A5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567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794449-B83A-38C0-3A55-E09DC773B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59708D-8432-3C6A-1847-9FDB19915B97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B3F6149-1034-AB82-7CFB-04FF13900EA0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B6B19D6-AA7A-BC77-26E3-4DCB6E830FDD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CDCBAC6-FA92-5845-F65A-F10A4AC07E91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DE85233-945E-CFAC-9981-FBC7AE4418C1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628DABC-03E9-C2EE-A93B-AB3EB327A17F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hien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565D3E1-DA82-9BB6-D082-EFDB368902FB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5B56DB4-7A55-F4EF-3350-2B9BF91B5C1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6FB7376-A886-1D1A-37D8-9855712FAC2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0E7E756A-F8DF-3C28-BBE0-4E1BE6C0E017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35B9E92-FF4A-F2DE-6D1F-6F782A78F690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9085C8C-7FF0-A718-3BB4-27CA7E893D0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3A72751-2BF9-CC86-4399-DD54DADE27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43426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1F090-5BA7-36A5-7E68-D2516BCA9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B4150C8-4002-3B00-A304-4B1CA4B3C943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768685F-5C6C-C981-521C-7027DB10DF4A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069CABC-4B32-2432-CF40-B5378B44319D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F133C50-4FC2-A39C-E1C8-13060432F20C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799BEE5-7FB2-CD4E-966D-0644A739C845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86FAA25-8D01-4B07-C376-2A649AB745A6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thinh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0A7E7261-00CD-245F-2AE2-00B0D7393564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0BC98EB-E0D7-6588-02A7-3AFD0D43A5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1B10AE0-D088-A1AE-69FC-4D7B45AB2B5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7B89673-63EA-F991-DB46-E154816CB7F9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130D3E9-E5E7-2C84-B98A-203E77E09D28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A47479C-5687-C3DB-DB22-1A6CFA1B160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B3044D3-B210-E356-46DF-2CBEA64FADC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3859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C5DAD-21C3-FAAB-2A58-0EAE32F48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47ED9FF-BE26-BFCA-96B9-E1E168FB92A6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006CABD-A881-9784-B166-B90588FFDA87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0320387-F1C5-A433-AC82-BD0029DF35D0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9292A2D-329D-2105-0BCB-FD4970535F26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B110F6F-BF34-95A0-DB0A-D1CA9608C10A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069373B1-E63A-B720-527C-8FC99A3B5A91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thinh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B599C8FC-7184-A48F-C688-65535B93358A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4F96562-C389-0440-4DC7-496F0232601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777EF12-93BA-E357-54F9-CEF1EC0E523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3951203E-9A0A-4930-9473-63847B790A50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EB50DDD-CAFC-C564-87D9-D1A769E28D16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679B979-0955-65B8-6358-16F6EE9D975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C63EC9E-3E1A-0A8A-C878-02BF6BBB9DA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9702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8911D6-407F-431C-912F-79605D5E5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F0945EE-05CC-CF88-C63D-D7CCD96330DD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EBE5BD8-5B4A-F7D0-7A12-96EA825890D9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53434B0-0D37-18EE-2792-960A30F4B6BC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E977C35-FA97-9947-4841-8B8AC50B246D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8F1B4ED-43EC-8D7B-931D-328387E1AE8D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C8C23A4-3744-AC12-B770-130C8A66264B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thinh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C580A0CE-C713-5FC2-519E-05A058790ECD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32DD705-0475-7F25-9761-7A3DC0C11D6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0F867B3-3E31-C6F7-86D2-5741E783665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11C5B186-122B-004E-BF31-53D68EFB442A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4A878CF7-491C-BABE-8308-487295AECAFF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601A769-8B1F-917D-583F-40573F75AFF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FEC7B549-B931-F960-E725-B0B0C81C48B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57690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087316-B42D-D0AE-66B7-1CED025A1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EF5954D-516C-F4ED-5438-0358E8F5B8A1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A93D7D1-4566-A907-F42E-2278DA61B3F7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0F1C6C7-F1CC-C635-147D-1AA4B38F91E8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D586AF3-0A49-D185-50E8-2ACAC5BCD461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81A5865-BB36-D158-3159-D1A4AF5CA4A2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9C1B7A1F-A4C3-0082-79B9-F8043822FD3E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thinh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2142576-A3AA-AD9B-1275-243980295887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71F42CB-D9C0-D746-48B4-E8C928113FD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62B22B0-3ED3-3910-2730-0FAE946013D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17120A92-1CAD-B012-F508-07A0393C9168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AA64251-D4C0-D149-C28B-579A1FFF682E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BAF09B3-27E3-47A3-C623-A05928AEA92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1ADACFC-A4B5-5F8B-F3D5-BA0EAEB697A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8740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BD8E6-D901-22DD-2D01-9ADF5E1DC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CAD4E6-EC13-14AA-1946-9E26B4A94FDF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FF42D85-4476-435A-B90D-A44043869A8D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96D3AA0-7933-E399-CF41-D5CB68052F65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F7C834C-10B6-C966-EB66-15CA641165AC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AC6BA15-6CC2-7582-FA7C-51DA243EDA7B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87329E7-A64A-5F65-F39D-35BC36844AEF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thinh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17F69BC-42A8-AA9B-DD66-87C43FA1F403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BAA2461-878F-DADD-01BE-4DDE3E95090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7024350-6C58-4334-AB11-9EB6C35ACA3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3A397C8F-557D-5BB9-FFF4-6230817018CF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4439FBA9-842E-CB5C-371F-D08EED7EEEF1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2561284-092F-4A60-FFEE-6DBA2FE6E1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DBC8E4D-744F-1C53-0412-228753A9DA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8910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3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5" name="Table 4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7773282"/>
              </p:ext>
            </p:extLst>
          </p:nvPr>
        </p:nvGraphicFramePr>
        <p:xfrm>
          <a:off x="0" y="-2"/>
          <a:ext cx="18288000" cy="1055662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6175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sz="48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Mã SV</a:t>
                      </a:r>
                      <a:endParaRPr lang="en-US" sz="4800" dirty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4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Nhiệm</a:t>
                      </a:r>
                      <a:r>
                        <a:rPr lang="en-US" sz="4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vụ</a:t>
                      </a:r>
                      <a:endParaRPr lang="en-US" sz="4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 </a:t>
                      </a:r>
                      <a:r>
                        <a:rPr lang="en-US" sz="4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endParaRPr lang="en-US" sz="4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4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sz="2800" b="0" dirty="0">
                          <a:latin typeface="+mj-lt"/>
                        </a:rPr>
                        <a:t>052205001988</a:t>
                      </a:r>
                      <a:endParaRPr lang="en-US" sz="28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sz="2800" b="0" dirty="0">
                          <a:latin typeface="+mj-lt"/>
                        </a:rPr>
                        <a:t>Nguyễn Ngọc Toàn</a:t>
                      </a:r>
                      <a:endParaRPr lang="en-US" sz="28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sz="2800" b="0" dirty="0">
                          <a:latin typeface="+mj-lt"/>
                          <a:cs typeface="Times New Roman" panose="02020603050405020304" pitchFamily="18" charset="0"/>
                        </a:rPr>
                        <a:t>PPT, 12.7 Performance</a:t>
                      </a:r>
                      <a:endParaRPr lang="en-US" sz="2800" b="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sz="2800" b="0" dirty="0">
                          <a:latin typeface="+mj-lt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800" b="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19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052205001149</a:t>
                      </a: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Hà Thanh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PPT, 12.4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Kernel I/O Subsystem</a:t>
                      </a:r>
                      <a:endParaRPr lang="vi-V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19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19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19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19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019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9C08C5-1548-19EA-DE7B-6940100B7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F97CCD5-AC4C-1A3C-8337-697B1476C3F6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5E3CF4C-7591-421B-BE36-04E7C6FA8AB7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314109D-A4F3-983F-65EA-25655E2F6C58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7DF2937-6232-1E65-8230-72A8919D1FDE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5843E60-B3CC-5768-A058-65CD845CC763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63A735E-5B49-03D7-084D-2994B9976E80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thinh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B73C9CEC-50D1-9E9D-2DBC-2B3BBB352F46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39C3752-508C-39C7-71E4-396308B957F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5F84091-08DF-A739-928B-FEE5460C421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0241968E-5ED0-B6AF-3ACD-A08F5937E1D7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AEDD8FD-24D5-BBC3-1574-0A2B89DF0DE0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5420427-5660-C1EE-6259-957AFE1DF04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72B9107-87A4-0EFF-4D36-657751AF3C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9229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F1A27B-7518-5DEF-6E0C-F3A3C0A5F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DC33EF-4C4F-2026-D0C7-CC222067CB8A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8383082-151B-1726-10D1-59805DC3A50F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7274A45-401E-BD65-2B1E-75C62DF447ED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6B30571-4642-A617-ECFD-60B525F03122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B0D1C82-A208-9B27-4474-C818CBB68D8A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315BC3DB-3AFE-91B6-210C-9FF07B8EF813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thinh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272700C-2C1D-CA8F-996B-E83BE955412F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7E2FC78-3DB2-E554-25E2-76743DE9838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8DF6A52-3C56-6D20-BA6D-0B5046B95AB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D67F8B48-B60D-8916-0910-592DEDDED953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4847806B-0B6B-D935-08F1-95FDB2FD1CA8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1A67622-CBF5-7E34-4C2A-DB0DA9D4419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3D78B74-54B5-3E3D-03C0-7B051AE79DC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0365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33855E-30D3-BE64-10B4-66BA2D9DC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716937D-E6F2-3A36-11A1-1C4A3ED8B37F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2F17667-1596-2E39-FB66-E92339BCCDC1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4354C33-D732-D691-AD04-6A620D6D56EB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5D7FED2-E45E-FF9A-C154-C0266AB8F9F0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8DC85C1-B90E-25CD-866E-3C6EA58B0C86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1B6E5B5E-7E75-62AC-7182-234F64B3E754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thinh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57F6EA28-BCB7-E640-6119-DFD9E6C97D20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3746BF6-07F3-84FD-2E4A-89D86EE816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351454C-0A97-C1CF-5D0C-E8DD748909F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DF3CC783-16C7-D891-2934-A59B4B89AF78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4057C5D-8FEA-2CE0-3EFE-C29EF7140E07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4094D75-27CB-6CF5-C648-D41C478234C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7937807-3994-C82E-ECE0-9CE91A9247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163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E60A5E-0254-65EE-A00D-CF1EB5976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F3701C-5604-59B1-C44F-E3DF741A5CDE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71BC716-3C56-5808-7611-A6E79BD74C01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14BDDD8-D66C-3044-9D96-59E360EBF6FD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ED9EB47-D7C7-660E-9FA9-3853A0D6CC5D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82FC075-68EB-9477-7D3C-E805EA36F3C4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3D31CFE6-A626-A14F-11E1-236BC71277F8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thinh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B135A67A-4780-D294-531C-E09EAD2A5471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D8E31D6-EF92-36E0-BB1B-E6A3A1812F8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B96855B-6864-9691-F0CC-67E6B874038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DEB0565E-4E36-F72B-A108-0261C18766FF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C0D424E-FE7F-7E2F-1E94-BB1DFE4145ED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9648961-0E05-0C10-D12B-7E29450846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306C516-6BBF-687C-8951-B1042A32E51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0482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EFBEA5-19EB-E6BD-6C64-819E326C5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19B7852-D16C-6E14-AE4F-3071EAC1C0E6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4FA76C6-F11B-E72F-C320-FFCFB16321F6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283FD2D-EBCE-6110-4F93-C4190290AFC5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18BBE5F-05BA-FCDA-56A5-60E642721D24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C494486-0B50-C0A7-18D2-15ECCAFCEFF0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EC843B1B-56E6-BB27-1D68-CD4EADA504AF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thinh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7027F778-BDE1-158C-84C4-B843480879DC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18CC293-3E14-8A71-03E4-7BE481869B7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11F69B5-AC14-7133-ADCF-D8D85781AA0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9B9F096B-79A4-F0AD-526F-F1085A1ACEBC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01F4D88-2FFE-45C2-6214-34DE73D74395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750A1C58-105A-15FB-A4B9-31A27B7A29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A7D1F08-306A-09AA-7DE9-47C9FBB6FF7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1652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28505A-A2B3-BE2B-50A9-A40249A49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8311322-A7D5-E5B0-AED1-E6594643DFCB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5B6D1FF-5A59-511F-9AB2-808C458F44E2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11CEF6F-946E-A4D4-2E7F-B1B746C3CA70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39F0682-B986-ADCE-BBD4-8A31D76F059E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25429D2-6275-6C96-32D9-B21482BB8CA1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8723EB0-F649-A866-29D2-49217987D8B7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thinh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8FEBF93-FA0B-A984-03D4-C94F5B9B3536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E16C5F9-EF63-254C-769F-9580EE9D4AF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98E37A7-7184-116D-8D45-25FD09AA9A8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D56AB4B5-99E4-CCCD-0E3C-0F3B826A7184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0C336D5-5FB0-C90D-8D8D-110D31DD170B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2285E61-1EF3-CB4D-7544-DDBC130DCDE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61C63D0-3601-9B23-1E66-11E1B488890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961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6D71A7-7D89-B332-5CEC-1391872EE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E784774-25EE-A119-6A36-AE2DCFCAC6F8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D31CDA2-6C89-4306-D57C-724C3C469CB8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9797B05-55BF-C43C-4760-B1722D8866BC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E30DECE-654A-E014-BE4F-5FC26C619130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7787F87-3336-6BF1-79B8-39D18E015E2F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0E2C788D-6AB3-3CA7-E3B8-07FEC80EE9B8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thinh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3D741152-47A1-DB6E-AE29-C5C72EDF8CFC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1C8CBAC-9EC3-B54B-AB98-EF40A7C8CF8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2672240-46D3-6C7A-C7D6-6C15A048D63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6C00FD6-16A2-DDD5-A56E-9FA35F51498E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B8D1AAC-6791-C469-9D29-1FEDF4F07B8E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BD279A7-4CEB-C993-5892-C05D3423A08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3532E3B-F7EA-62FC-E93C-D22CF269056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88293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BEA2E6-1D71-B34E-0EF1-8D9E3A3AB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B69596-83D7-DDC4-C0B6-AD658C9770B7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A4A8946-214E-D822-9659-DC554B12B363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C60BC7C-DC8D-A434-DAC3-A6732FF746F6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6526113-FAE0-A9FD-42E0-1380B2A71ABA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5D6219F-07F4-8C88-527F-27924AA14F16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3DD25DEE-E2FA-8B78-DE11-00326C73E628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thinh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B468ED0C-BF3B-DE99-1480-9BEB85F281C2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5243732-150D-3E76-CC55-5F9ADAC99E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AC30625-8888-789D-749C-A674BB7C64F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833759FA-B064-B789-C4A1-5F58002E4420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D07ACCB-C38B-1FE3-0A6C-111F7634930C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FA18665-7C63-86BA-330C-A0A2EFAE4BB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CD5865AB-FCEA-1A08-E341-9900040E9C3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3178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E66696-DFF6-A91D-052B-7C5702C80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9EF11ED-32A8-2634-CEF8-250B79DE2DB6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1ADA1F7-657B-63EC-9219-19BC0B36E06D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B9EEE73-A85A-5C02-9795-2104142A428F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6B04E18-A436-6489-528E-CE7C18661FAC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37FB473-3322-99A0-54D5-89E5C266BA48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F8DE2BF-F18D-FB93-E972-0E0B4B7A682D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thinh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061C1B0B-ECB5-0DDD-2024-A3F4295C5ACE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C044A5-423B-59CE-1313-D46BE516A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1A51B98-135F-36A3-747A-023D9E23268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8B04B7BE-680D-8357-6DB0-576F4BD673A0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DA356F9-1127-C5BA-C844-DC2E82895C91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EB285EB-0B4A-F3C5-6AF8-9BA0A58A12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4DA1619-6380-F239-E690-1C0AF711CF0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96411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E12DD9-0CBE-43EB-29A8-895A953B8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60819D3-43DB-D85C-D485-F8EA38C09429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5D83929-E995-DA95-122C-6E74D335EC9A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8166277-391B-088D-2CC7-2984D608A307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24C3058-270C-9ADC-4C8E-B778413BD5A0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22C373D-7549-56EC-3B08-B879914752EB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911FE46A-299E-6D21-7A22-1CF9C956DF7F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hao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9BA7EF51-C44C-D89D-1315-48A1FB40C598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06BCBF4-62C4-69B5-9AE4-2B7AF0088B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F6916C5-8ECD-C73C-AAF6-362EFEB27FC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23E37B3D-F413-77A2-BEDB-F79885B7DB9B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ACFC440-7FDE-1734-AED1-FB424AD7451C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D5A0E71-AB58-5AC3-DBD9-C3BE354B22C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48AC1C3-47E4-021E-777C-DACA67047C5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5578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1042C7-C2CC-630C-E972-9E47162A8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DE7C5B4-073E-BF73-7080-F28D7F81B066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AA91898-BED4-28B9-EB6B-8FCD4CDF3E89}"/>
              </a:ext>
            </a:extLst>
          </p:cNvPr>
          <p:cNvSpPr/>
          <p:nvPr/>
        </p:nvSpPr>
        <p:spPr>
          <a:xfrm>
            <a:off x="1066800" y="1028700"/>
            <a:ext cx="16382999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0614D27-04A1-1657-5B62-0A784CDBF454}"/>
              </a:ext>
            </a:extLst>
          </p:cNvPr>
          <p:cNvGrpSpPr/>
          <p:nvPr/>
        </p:nvGrpSpPr>
        <p:grpSpPr>
          <a:xfrm>
            <a:off x="4171264" y="2526457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8F98FCD-F407-BDEB-30A7-A53392CD81EF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C5A37C2-46EF-E455-E8C6-7CB1FF4355D5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7FA9DD0B-9874-0F1E-7C6E-1C724F472C49}"/>
              </a:ext>
            </a:extLst>
          </p:cNvPr>
          <p:cNvSpPr txBox="1"/>
          <p:nvPr/>
        </p:nvSpPr>
        <p:spPr>
          <a:xfrm>
            <a:off x="3126783" y="2916962"/>
            <a:ext cx="10328833" cy="50112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vi-VN" sz="14405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CHAPTER 12:</a:t>
            </a:r>
          </a:p>
          <a:p>
            <a:pPr algn="ctr">
              <a:lnSpc>
                <a:spcPts val="12964"/>
              </a:lnSpc>
            </a:pPr>
            <a:r>
              <a:rPr lang="vi-VN" sz="14405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I/O SYSTEMS</a:t>
            </a:r>
            <a:endParaRPr lang="en-US" sz="14405">
              <a:solidFill>
                <a:srgbClr val="242622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53475829-7124-0F79-C0A2-7C4581E92E8B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BE8759-D542-3714-6989-B871FDB9FCB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555EF99-D2B3-5799-AB43-140F3C135E7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15F223D7-4E5B-860D-E8B3-55FB214F8A70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D7CE3F9-D510-3C9E-B8DC-1EF0AF24F38A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85467E3-AAA0-A875-4EF0-8DE1F220093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3C97F6F9-CC5D-A41F-0149-AA159D2E11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8800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E24AC-D05D-7F59-ADE8-37B3B6F89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F8813C4-7747-3EB0-75CD-9DFD8D6B9003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4EB0935-C8F2-58FD-5F63-6593013DAFA6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E028649-08AB-7D44-583B-4CDB6B5C4B1E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E5BD521-A9B0-4ED3-C81F-FE8CDC473E09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01118E4-4C2F-3B2D-B646-6A12BAFDA454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CB636E44-184A-A395-D367-243024F71E01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hao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56A2BC4-A597-88F0-9543-3064914988DD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DD26826-19B2-39ED-7949-4A6CBB0A19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9A82805-E621-6335-6708-AD61F069C6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E1B7AD08-CA29-2554-75E7-4599E0871306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E75A882-4EA1-A168-68E3-28FFDCF0B0E9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1FD84E1-63BA-A263-A5C7-822BB8EA46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67EDDE2-AEFD-E22C-8632-4AFC8938412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858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645A14-5598-8F4C-8021-3CF4B5575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4BA0E0B-62B7-13AA-B286-D669E3025A03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EB3FF76-E01D-C623-83D7-7397B16CFB41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046DCE1-4495-713C-0432-D0ED3BD5224D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F961432-5540-4523-8B6A-9F79C6BDCF01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34566D1-F700-F44B-5FCB-EE9C2DC6AF9F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006B4A75-0D46-E2C4-9EBD-46F662FD1114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hao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56B57B46-158F-FB21-9D8A-12AA9696FDB0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A8B682A-4117-2819-FA35-3E9737BEB4A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248720B-2E0A-6B5D-7A75-B48FE4F6BB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4101E9A-80E6-832D-E386-77F82AB0D01D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C977435-3071-BCD3-A8BD-61B4B5E7C00D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9E5CDA7-7C46-328C-1118-8F0E6C3893F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995173E-504B-8A93-0C31-DC958F7D36D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840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B9304A-7D93-2D25-4F8E-4DF33B8C7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A0182C6-4438-C1A0-31AF-AB728EBDAC6A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638C0FB-E88D-7A19-E28E-C285C582A54C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A02AE84-70BC-EBEB-9DA3-36726CCFE37C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40FBEDB-D12D-F112-484B-FF5F2DBFBCEE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E6115F1-1793-0BC3-7784-FADD5147E0C3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D1EDFE7-01C7-D27A-1FFE-0C05755EE826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hao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5334938-E9D0-5677-C83B-EC3CA7BF9B37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F31B70E-F777-44FC-87F2-EDB462DD6F4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8BCE84D-6DEE-DEA5-8CD6-43D1FE2BC21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C4C23326-32C5-5AEE-8770-6002F373191A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1CAE846-49F4-17C5-8F08-3CE4C3EC78F9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9C08191-8BB7-CA24-5495-0CEAECF8B4E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22EBF34-17FD-3ACB-8D68-CA0AAF4B727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63644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D4F970-D258-F4CB-E90C-E7B23E0C3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0028CAF-47C3-141C-2365-3D85BA0463F7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2CB4ED8-6670-398C-9C5D-881CF51DB357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0F1AB7A-A994-F08D-7E25-BCF85582E979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672A150-B86C-2177-914F-7A313F22403E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1B1B256-A078-A95B-4B31-CFFACFEB7792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06F4B7E-5EC5-8558-06C5-24DC3EEB9C84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hao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D8EFAF59-1F09-58D6-EABA-72308FC0A244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488112E-A19E-1CB4-6584-4737689D4CC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FEDBDDB-2EE6-2920-5EEF-7E877D26510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19887781-3E2D-1C94-A78E-EFA25A381142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C8E6194-A050-4E65-002D-60D67FCCA5F2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1724DE2-1E75-B29C-B34B-3DA99B1A904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66C3F0D-8CDA-A73D-F68A-787997D2800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2782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DF0F6F-AE54-A055-BD07-E344017AA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C0F723-FA7C-008C-1EAF-6ED772F98863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95D4401-6C79-AE1A-57AA-CA2D84F775B6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58318C8-30B7-B3B9-77B3-A39B7A0BE4B7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AE07FE0-3915-5412-7BDA-A92526990BB6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EF6DC9F-DD81-DAF6-5BBA-5DDDDD02FD73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EF408344-E4E0-B9E2-093B-ACB9156207C8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hao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21412DA-36DF-20AE-AAA8-4329318B37EA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1553759-4A39-1204-EEB3-CF9EF9CFDF3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DC92267-45F0-DBE0-B020-D7BDE4EA88D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652A95BA-912C-2EAE-756D-87A0ECE30824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88B1E14-7237-4FD9-3A51-264A828CAAE6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CF07AC4-E9A7-31EE-8E36-1D9DA2FE60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704710C-B19F-9774-C908-7C1D30B8CEB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8918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76F4F-7BDA-0E68-C362-AB4029E37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419760E-F2B0-2866-46A2-5915267D11DA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24DE3A1-32BF-E8B6-05CA-CDE1E5BEA634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4A579EF-F1B9-639F-FF71-E47EE9D17A7F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B85F8CF-36CD-AC98-594C-B5AA8882BE12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E04AC9D-498B-C22A-D4FD-506D22E432DF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A2CD2AA-6912-F570-88EB-D5B6D0252729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hao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D5C0EF96-A1ED-563D-855F-DADC7E8D4A75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FE6C2C3-2869-F0DC-DAFE-D45066F177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8458438-94CF-21C8-85BB-08C5A72F9A9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EEFAB5BD-A72D-51BD-BD51-841F3B368E91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B4DBBFA-B60E-9E96-2ED8-DC4D7A9E231D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BE380C5-C5FD-9285-297F-31226DE64A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F0677C7-4387-A9A9-D159-1496F4B068B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8903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222623-3D94-E266-B910-71E866CB0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E5E213A-3940-B470-2B5C-F8DCCD81B969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34F11F4-7725-7D69-9176-28286C3CD1E3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88D0155-8D7C-D9CC-EC44-60EAA85BF730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714AD43-28AC-59A2-C0F2-F5645584C4F8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41C8B9E-13CD-4EE2-C478-DBE4D6DDA5D7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88B612D4-2DA7-EE1E-379F-F67E5C65BED1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hao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AC4851B9-0394-3A31-2153-9212CA8F446D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11CF726-C190-E959-C0F4-175629BCEEA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45DF9ED-7C45-CF64-EBA0-EC45CD09D0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8BD88F1F-9CD8-8A87-2152-A57AC668E9B9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ECB8F47-D9CB-31E1-6E66-EC3DDFB0A9C4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7FE229C-52EF-E5C4-1910-1A13B051FF9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DC1C779-9BAA-6B87-D12A-73A91ECEF04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3733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C33AA-D779-33DC-A47F-6E381BCBA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792151F-20B9-A32C-E801-11EE207715D9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9715237-C581-C2E2-E984-4DE80FC6CDBF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6F8DBF3-DE8A-7D9F-9A8B-71DC1B7C6A6F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C6D37AF-BB7C-0D50-F1EC-7E1C5E211690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FB2974A-90D4-0DE5-1490-CBD7962E418E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86130FB-786F-197A-844A-693AE91F0598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hao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F1864D9-EBA5-6EB9-FE51-43FA8A755886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210543E-C74F-07C7-DB9F-8317D531E74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E4450FC-B74B-A8F0-CED3-BFCBF24DF30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53EA8F3-6F68-E4D1-5A71-C43F572B007E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94ADC9D-AB1C-F681-8DD0-DBD0CE7BC541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2EE771B-2D16-FA5E-0362-01708A42856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A66450D-089C-1CF0-1B37-446521C9585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64578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4C5119-84A1-7A6F-A78F-4EDEFC80D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0E6550D-7414-FAA2-D053-7DF27DE13F92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B5A7B99-11AA-CE93-3B74-2BD0D25ACF87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884F902-D6B8-2552-E925-7DE4C234CD7B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87992C6-9E58-9246-C60A-1E6A3B14C97B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C9A5FF7-B5D6-2515-0731-ECC6C6A0DABA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1B3D5CCD-205C-9647-58F8-AB2E74C86EAC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hao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98B0E46C-50E5-DD1A-8C84-448798D2E653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9405404-753D-2390-EBCE-9FF923C7415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12C4494-905F-61F3-59DC-7E823CD865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42EBD62-235D-47EC-3B1F-E9D077F820A2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2F04789-599D-A199-64F2-5226FA5E7A0D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4631A16-D11B-C12A-9CA6-2ADFD0FFB4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F4F1F13-4D06-34A9-CEDD-97E2478FAFF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50661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45B051-33AD-913A-BE6E-63B9AE4AF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109AA25-C828-B54B-A41D-8CF6DF214499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793A124-FACB-BB40-7B2E-68AAE8BB424E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213957A-8563-126B-A6B1-B4F16F7BEBBD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44BE885-0779-EE5D-6C8A-3515D98EBBF1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08B4DDB-FD8B-0576-553A-ED3509D22C27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879AF2CB-620E-3CCF-357F-4E038DDD956A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hao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8E3B064-59B8-E6E1-8396-D9FB5BB7D183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5BE4EBE-7451-FE7D-D70E-5625A9CC206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5867F9A-6896-3E11-EA62-B15AB486C9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E9800AC6-B025-84CC-9C42-2AE9221712B5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208975E-1C5B-9C86-DB26-4BE0F40A745D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AB4A724-BEAB-9D94-36F4-56D4AD12C07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7AD479A-B911-FD8F-0065-80FE5A747A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168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4595404" y="545582"/>
            <a:ext cx="6425444" cy="1708124"/>
            <a:chOff x="0" y="41494"/>
            <a:chExt cx="1022628" cy="431894"/>
          </a:xfrm>
        </p:grpSpPr>
        <p:sp>
          <p:nvSpPr>
            <p:cNvPr id="6" name="Freeform 6"/>
            <p:cNvSpPr/>
            <p:nvPr/>
          </p:nvSpPr>
          <p:spPr>
            <a:xfrm>
              <a:off x="214371" y="41494"/>
              <a:ext cx="808257" cy="431894"/>
            </a:xfrm>
            <a:custGeom>
              <a:avLst/>
              <a:gdLst/>
              <a:ahLst/>
              <a:cxnLst/>
              <a:rect l="l" t="t" r="r" b="b"/>
              <a:pathLst>
                <a:path w="808257" h="431894">
                  <a:moveTo>
                    <a:pt x="121095" y="0"/>
                  </a:moveTo>
                  <a:lnTo>
                    <a:pt x="687162" y="0"/>
                  </a:lnTo>
                  <a:cubicBezTo>
                    <a:pt x="719278" y="0"/>
                    <a:pt x="750079" y="12758"/>
                    <a:pt x="772789" y="35468"/>
                  </a:cubicBezTo>
                  <a:cubicBezTo>
                    <a:pt x="795499" y="58178"/>
                    <a:pt x="808257" y="88979"/>
                    <a:pt x="808257" y="121095"/>
                  </a:cubicBezTo>
                  <a:lnTo>
                    <a:pt x="808257" y="310799"/>
                  </a:lnTo>
                  <a:cubicBezTo>
                    <a:pt x="808257" y="342915"/>
                    <a:pt x="795499" y="373716"/>
                    <a:pt x="772789" y="396426"/>
                  </a:cubicBezTo>
                  <a:cubicBezTo>
                    <a:pt x="750079" y="419136"/>
                    <a:pt x="719278" y="431894"/>
                    <a:pt x="687162" y="431894"/>
                  </a:cubicBezTo>
                  <a:lnTo>
                    <a:pt x="121095" y="431894"/>
                  </a:lnTo>
                  <a:cubicBezTo>
                    <a:pt x="88979" y="431894"/>
                    <a:pt x="58178" y="419136"/>
                    <a:pt x="35468" y="396426"/>
                  </a:cubicBezTo>
                  <a:cubicBezTo>
                    <a:pt x="12758" y="373716"/>
                    <a:pt x="0" y="342915"/>
                    <a:pt x="0" y="310799"/>
                  </a:cubicBezTo>
                  <a:lnTo>
                    <a:pt x="0" y="121095"/>
                  </a:lnTo>
                  <a:cubicBezTo>
                    <a:pt x="0" y="88979"/>
                    <a:pt x="12758" y="58178"/>
                    <a:pt x="35468" y="35468"/>
                  </a:cubicBezTo>
                  <a:cubicBezTo>
                    <a:pt x="58178" y="12758"/>
                    <a:pt x="88979" y="0"/>
                    <a:pt x="121095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808257" cy="374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00"/>
                </a:lnSpc>
              </a:pPr>
              <a:endParaRPr lang="en-US" sz="3200">
                <a:solidFill>
                  <a:srgbClr val="FFFFFF"/>
                </a:solidFill>
                <a:latin typeface="Solway"/>
                <a:ea typeface="Solway"/>
                <a:cs typeface="Solway"/>
                <a:sym typeface="Solway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C92F9FA-C1FA-0EFB-DA1B-4CA8B5338CF1}"/>
              </a:ext>
            </a:extLst>
          </p:cNvPr>
          <p:cNvGrpSpPr/>
          <p:nvPr/>
        </p:nvGrpSpPr>
        <p:grpSpPr>
          <a:xfrm>
            <a:off x="62989" y="2806356"/>
            <a:ext cx="4139016" cy="4498611"/>
            <a:chOff x="692516" y="1342663"/>
            <a:chExt cx="2759344" cy="2999074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9782F80-6B8C-32E8-880E-340E2818D9E6}"/>
                </a:ext>
              </a:extLst>
            </p:cNvPr>
            <p:cNvSpPr/>
            <p:nvPr/>
          </p:nvSpPr>
          <p:spPr>
            <a:xfrm>
              <a:off x="1875816" y="1342663"/>
              <a:ext cx="1576044" cy="1499537"/>
            </a:xfrm>
            <a:custGeom>
              <a:avLst/>
              <a:gdLst>
                <a:gd name="connsiteX0" fmla="*/ 0 w 1239164"/>
                <a:gd name="connsiteY0" fmla="*/ 0 h 1235469"/>
                <a:gd name="connsiteX1" fmla="*/ 124455 w 1239164"/>
                <a:gd name="connsiteY1" fmla="*/ 6284 h 1235469"/>
                <a:gd name="connsiteX2" fmla="*/ 1233826 w 1239164"/>
                <a:gd name="connsiteY2" fmla="*/ 1122721 h 1235469"/>
                <a:gd name="connsiteX3" fmla="*/ 1239164 w 1239164"/>
                <a:gd name="connsiteY3" fmla="*/ 1235469 h 1235469"/>
                <a:gd name="connsiteX4" fmla="*/ 0 w 1239164"/>
                <a:gd name="connsiteY4" fmla="*/ 1235469 h 123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9164" h="1235469">
                  <a:moveTo>
                    <a:pt x="0" y="0"/>
                  </a:moveTo>
                  <a:lnTo>
                    <a:pt x="124455" y="6284"/>
                  </a:lnTo>
                  <a:cubicBezTo>
                    <a:pt x="711598" y="65912"/>
                    <a:pt x="1177839" y="534508"/>
                    <a:pt x="1233826" y="1122721"/>
                  </a:cubicBezTo>
                  <a:lnTo>
                    <a:pt x="1239164" y="1235469"/>
                  </a:lnTo>
                  <a:lnTo>
                    <a:pt x="0" y="1235469"/>
                  </a:lnTo>
                  <a:close/>
                </a:path>
              </a:pathLst>
            </a:custGeom>
            <a:solidFill>
              <a:srgbClr val="004C22"/>
            </a:solidFill>
            <a:ln>
              <a:noFill/>
            </a:ln>
            <a:effectLst>
              <a:outerShdw blurRad="1270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 sz="27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F791F57-0FAA-004D-26F7-65044F7E3530}"/>
                </a:ext>
              </a:extLst>
            </p:cNvPr>
            <p:cNvSpPr/>
            <p:nvPr/>
          </p:nvSpPr>
          <p:spPr>
            <a:xfrm rot="5400000">
              <a:off x="1914069" y="2803947"/>
              <a:ext cx="1499537" cy="1576044"/>
            </a:xfrm>
            <a:custGeom>
              <a:avLst/>
              <a:gdLst>
                <a:gd name="connsiteX0" fmla="*/ 0 w 1239164"/>
                <a:gd name="connsiteY0" fmla="*/ 0 h 1235469"/>
                <a:gd name="connsiteX1" fmla="*/ 124455 w 1239164"/>
                <a:gd name="connsiteY1" fmla="*/ 6284 h 1235469"/>
                <a:gd name="connsiteX2" fmla="*/ 1233826 w 1239164"/>
                <a:gd name="connsiteY2" fmla="*/ 1122721 h 1235469"/>
                <a:gd name="connsiteX3" fmla="*/ 1239164 w 1239164"/>
                <a:gd name="connsiteY3" fmla="*/ 1235469 h 1235469"/>
                <a:gd name="connsiteX4" fmla="*/ 0 w 1239164"/>
                <a:gd name="connsiteY4" fmla="*/ 1235469 h 123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9164" h="1235469">
                  <a:moveTo>
                    <a:pt x="0" y="0"/>
                  </a:moveTo>
                  <a:lnTo>
                    <a:pt x="124455" y="6284"/>
                  </a:lnTo>
                  <a:cubicBezTo>
                    <a:pt x="711598" y="65912"/>
                    <a:pt x="1177839" y="534508"/>
                    <a:pt x="1233826" y="1122721"/>
                  </a:cubicBezTo>
                  <a:lnTo>
                    <a:pt x="1239164" y="1235469"/>
                  </a:lnTo>
                  <a:lnTo>
                    <a:pt x="0" y="123546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1270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 sz="2700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85855D0B-BFD9-70CE-BA81-1987369859E7}"/>
                </a:ext>
              </a:extLst>
            </p:cNvPr>
            <p:cNvSpPr/>
            <p:nvPr/>
          </p:nvSpPr>
          <p:spPr>
            <a:xfrm>
              <a:off x="692516" y="1589900"/>
              <a:ext cx="2484000" cy="248400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2700"/>
            </a:p>
          </p:txBody>
        </p:sp>
      </p:grpSp>
      <p:sp>
        <p:nvSpPr>
          <p:cNvPr id="76" name="TextBox 22"/>
          <p:cNvSpPr txBox="1"/>
          <p:nvPr/>
        </p:nvSpPr>
        <p:spPr>
          <a:xfrm>
            <a:off x="-441757" y="4048030"/>
            <a:ext cx="4650375" cy="2213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vi-VN" sz="960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Tóm </a:t>
            </a:r>
          </a:p>
          <a:p>
            <a:pPr algn="ctr">
              <a:lnSpc>
                <a:spcPts val="8640"/>
              </a:lnSpc>
            </a:pPr>
            <a:r>
              <a:rPr lang="vi-VN" sz="960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tắt</a:t>
            </a:r>
          </a:p>
        </p:txBody>
      </p:sp>
      <p:grpSp>
        <p:nvGrpSpPr>
          <p:cNvPr id="21" name="Group 17">
            <a:extLst>
              <a:ext uri="{FF2B5EF4-FFF2-40B4-BE49-F238E27FC236}">
                <a16:creationId xmlns:a16="http://schemas.microsoft.com/office/drawing/2014/main" id="{B97EE92D-62DF-D7B2-45AF-3F8FC073D4F6}"/>
              </a:ext>
            </a:extLst>
          </p:cNvPr>
          <p:cNvGrpSpPr/>
          <p:nvPr/>
        </p:nvGrpSpPr>
        <p:grpSpPr>
          <a:xfrm>
            <a:off x="7743622" y="4050164"/>
            <a:ext cx="4800600" cy="1767864"/>
            <a:chOff x="0" y="0"/>
            <a:chExt cx="808257" cy="431894"/>
          </a:xfrm>
        </p:grpSpPr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DBC2B19A-DB24-64D4-0672-97A2FA3948BB}"/>
                </a:ext>
              </a:extLst>
            </p:cNvPr>
            <p:cNvSpPr/>
            <p:nvPr/>
          </p:nvSpPr>
          <p:spPr>
            <a:xfrm>
              <a:off x="0" y="0"/>
              <a:ext cx="808257" cy="431894"/>
            </a:xfrm>
            <a:custGeom>
              <a:avLst/>
              <a:gdLst/>
              <a:ahLst/>
              <a:cxnLst/>
              <a:rect l="l" t="t" r="r" b="b"/>
              <a:pathLst>
                <a:path w="808257" h="431894">
                  <a:moveTo>
                    <a:pt x="121095" y="0"/>
                  </a:moveTo>
                  <a:lnTo>
                    <a:pt x="687162" y="0"/>
                  </a:lnTo>
                  <a:cubicBezTo>
                    <a:pt x="719278" y="0"/>
                    <a:pt x="750079" y="12758"/>
                    <a:pt x="772789" y="35468"/>
                  </a:cubicBezTo>
                  <a:cubicBezTo>
                    <a:pt x="795499" y="58178"/>
                    <a:pt x="808257" y="88979"/>
                    <a:pt x="808257" y="121095"/>
                  </a:cubicBezTo>
                  <a:lnTo>
                    <a:pt x="808257" y="310799"/>
                  </a:lnTo>
                  <a:cubicBezTo>
                    <a:pt x="808257" y="342915"/>
                    <a:pt x="795499" y="373716"/>
                    <a:pt x="772789" y="396426"/>
                  </a:cubicBezTo>
                  <a:cubicBezTo>
                    <a:pt x="750079" y="419136"/>
                    <a:pt x="719278" y="431894"/>
                    <a:pt x="687162" y="431894"/>
                  </a:cubicBezTo>
                  <a:lnTo>
                    <a:pt x="121095" y="431894"/>
                  </a:lnTo>
                  <a:cubicBezTo>
                    <a:pt x="88979" y="431894"/>
                    <a:pt x="58178" y="419136"/>
                    <a:pt x="35468" y="396426"/>
                  </a:cubicBezTo>
                  <a:cubicBezTo>
                    <a:pt x="12758" y="373716"/>
                    <a:pt x="0" y="342915"/>
                    <a:pt x="0" y="310799"/>
                  </a:cubicBezTo>
                  <a:lnTo>
                    <a:pt x="0" y="121095"/>
                  </a:lnTo>
                  <a:cubicBezTo>
                    <a:pt x="0" y="88979"/>
                    <a:pt x="12758" y="58178"/>
                    <a:pt x="35468" y="35468"/>
                  </a:cubicBezTo>
                  <a:cubicBezTo>
                    <a:pt x="58178" y="12758"/>
                    <a:pt x="88979" y="0"/>
                    <a:pt x="121095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9">
              <a:extLst>
                <a:ext uri="{FF2B5EF4-FFF2-40B4-BE49-F238E27FC236}">
                  <a16:creationId xmlns:a16="http://schemas.microsoft.com/office/drawing/2014/main" id="{BC5BABFC-81E1-69CC-E217-663679D17044}"/>
                </a:ext>
              </a:extLst>
            </p:cNvPr>
            <p:cNvSpPr txBox="1"/>
            <p:nvPr/>
          </p:nvSpPr>
          <p:spPr>
            <a:xfrm>
              <a:off x="0" y="57150"/>
              <a:ext cx="808257" cy="374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00"/>
                </a:lnSpc>
              </a:pPr>
              <a:endParaRPr lang="en-US" sz="3200">
                <a:solidFill>
                  <a:srgbClr val="FFFFFF"/>
                </a:solidFill>
                <a:latin typeface="Solway"/>
                <a:ea typeface="Solway"/>
                <a:cs typeface="Solway"/>
                <a:sym typeface="Solway"/>
              </a:endParaRPr>
            </a:p>
          </p:txBody>
        </p:sp>
      </p:grpSp>
      <p:grpSp>
        <p:nvGrpSpPr>
          <p:cNvPr id="24" name="Group 17">
            <a:extLst>
              <a:ext uri="{FF2B5EF4-FFF2-40B4-BE49-F238E27FC236}">
                <a16:creationId xmlns:a16="http://schemas.microsoft.com/office/drawing/2014/main" id="{F8655344-9DF8-6733-83DB-844C09E7A776}"/>
              </a:ext>
            </a:extLst>
          </p:cNvPr>
          <p:cNvGrpSpPr/>
          <p:nvPr/>
        </p:nvGrpSpPr>
        <p:grpSpPr>
          <a:xfrm>
            <a:off x="6338373" y="7708003"/>
            <a:ext cx="4087154" cy="1708124"/>
            <a:chOff x="0" y="0"/>
            <a:chExt cx="808257" cy="431894"/>
          </a:xfrm>
        </p:grpSpPr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3B41F3A-4750-F3F5-11FF-93A7268C80B7}"/>
                </a:ext>
              </a:extLst>
            </p:cNvPr>
            <p:cNvSpPr/>
            <p:nvPr/>
          </p:nvSpPr>
          <p:spPr>
            <a:xfrm>
              <a:off x="0" y="0"/>
              <a:ext cx="808257" cy="431894"/>
            </a:xfrm>
            <a:custGeom>
              <a:avLst/>
              <a:gdLst/>
              <a:ahLst/>
              <a:cxnLst/>
              <a:rect l="l" t="t" r="r" b="b"/>
              <a:pathLst>
                <a:path w="808257" h="431894">
                  <a:moveTo>
                    <a:pt x="121095" y="0"/>
                  </a:moveTo>
                  <a:lnTo>
                    <a:pt x="687162" y="0"/>
                  </a:lnTo>
                  <a:cubicBezTo>
                    <a:pt x="719278" y="0"/>
                    <a:pt x="750079" y="12758"/>
                    <a:pt x="772789" y="35468"/>
                  </a:cubicBezTo>
                  <a:cubicBezTo>
                    <a:pt x="795499" y="58178"/>
                    <a:pt x="808257" y="88979"/>
                    <a:pt x="808257" y="121095"/>
                  </a:cubicBezTo>
                  <a:lnTo>
                    <a:pt x="808257" y="310799"/>
                  </a:lnTo>
                  <a:cubicBezTo>
                    <a:pt x="808257" y="342915"/>
                    <a:pt x="795499" y="373716"/>
                    <a:pt x="772789" y="396426"/>
                  </a:cubicBezTo>
                  <a:cubicBezTo>
                    <a:pt x="750079" y="419136"/>
                    <a:pt x="719278" y="431894"/>
                    <a:pt x="687162" y="431894"/>
                  </a:cubicBezTo>
                  <a:lnTo>
                    <a:pt x="121095" y="431894"/>
                  </a:lnTo>
                  <a:cubicBezTo>
                    <a:pt x="88979" y="431894"/>
                    <a:pt x="58178" y="419136"/>
                    <a:pt x="35468" y="396426"/>
                  </a:cubicBezTo>
                  <a:cubicBezTo>
                    <a:pt x="12758" y="373716"/>
                    <a:pt x="0" y="342915"/>
                    <a:pt x="0" y="310799"/>
                  </a:cubicBezTo>
                  <a:lnTo>
                    <a:pt x="0" y="121095"/>
                  </a:lnTo>
                  <a:cubicBezTo>
                    <a:pt x="0" y="88979"/>
                    <a:pt x="12758" y="58178"/>
                    <a:pt x="35468" y="35468"/>
                  </a:cubicBezTo>
                  <a:cubicBezTo>
                    <a:pt x="58178" y="12758"/>
                    <a:pt x="88979" y="0"/>
                    <a:pt x="121095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19">
              <a:extLst>
                <a:ext uri="{FF2B5EF4-FFF2-40B4-BE49-F238E27FC236}">
                  <a16:creationId xmlns:a16="http://schemas.microsoft.com/office/drawing/2014/main" id="{836C544C-C3BF-488D-3FD0-459ECBA6819A}"/>
                </a:ext>
              </a:extLst>
            </p:cNvPr>
            <p:cNvSpPr txBox="1"/>
            <p:nvPr/>
          </p:nvSpPr>
          <p:spPr>
            <a:xfrm>
              <a:off x="0" y="57150"/>
              <a:ext cx="808257" cy="374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00"/>
                </a:lnSpc>
              </a:pPr>
              <a:endParaRPr lang="en-US" sz="3200">
                <a:solidFill>
                  <a:srgbClr val="FFFFFF"/>
                </a:solidFill>
                <a:latin typeface="Solway"/>
                <a:ea typeface="Solway"/>
                <a:cs typeface="Solway"/>
                <a:sym typeface="Solway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504A237-7796-17FD-E0FF-44BA305BE794}"/>
              </a:ext>
            </a:extLst>
          </p:cNvPr>
          <p:cNvSpPr txBox="1"/>
          <p:nvPr/>
        </p:nvSpPr>
        <p:spPr>
          <a:xfrm>
            <a:off x="6118426" y="745652"/>
            <a:ext cx="4527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b="1">
                <a:latin typeface="Lilita One" panose="020B0604020202020204" charset="0"/>
              </a:rPr>
              <a:t>Trả lời câu hỏi nhóm đặt ra</a:t>
            </a:r>
            <a:endParaRPr lang="en-US" sz="4000" b="1">
              <a:latin typeface="Lilita One" panose="020B060402020202020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1A9556-8839-7D6D-DA03-B978D43898E3}"/>
              </a:ext>
            </a:extLst>
          </p:cNvPr>
          <p:cNvSpPr txBox="1"/>
          <p:nvPr/>
        </p:nvSpPr>
        <p:spPr>
          <a:xfrm>
            <a:off x="8071689" y="4528599"/>
            <a:ext cx="4527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b="1">
                <a:latin typeface="Lilita One" panose="020B0604020202020204" charset="0"/>
              </a:rPr>
              <a:t>Nội dung lý thuyết</a:t>
            </a:r>
            <a:endParaRPr lang="en-US" sz="4000" b="1">
              <a:latin typeface="Lilita One" panose="020B060402020202020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CE25A2-D21E-3AEA-AF6E-C5E24388E408}"/>
              </a:ext>
            </a:extLst>
          </p:cNvPr>
          <p:cNvSpPr txBox="1"/>
          <p:nvPr/>
        </p:nvSpPr>
        <p:spPr>
          <a:xfrm>
            <a:off x="6002426" y="8183539"/>
            <a:ext cx="4527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b="1">
                <a:latin typeface="Lilita One" panose="020B0604020202020204" charset="0"/>
              </a:rPr>
              <a:t>Ôn tập</a:t>
            </a:r>
            <a:endParaRPr lang="en-US" sz="4000" b="1">
              <a:latin typeface="Lilita One" panose="020B0604020202020204" charset="0"/>
            </a:endParaRPr>
          </a:p>
        </p:txBody>
      </p:sp>
      <p:sp>
        <p:nvSpPr>
          <p:cNvPr id="136" name="Freeform 5">
            <a:extLst>
              <a:ext uri="{FF2B5EF4-FFF2-40B4-BE49-F238E27FC236}">
                <a16:creationId xmlns:a16="http://schemas.microsoft.com/office/drawing/2014/main" id="{00F36130-E351-9357-8602-7FF63A1B0A1F}"/>
              </a:ext>
            </a:extLst>
          </p:cNvPr>
          <p:cNvSpPr/>
          <p:nvPr/>
        </p:nvSpPr>
        <p:spPr>
          <a:xfrm rot="18967730">
            <a:off x="-2160415" y="754470"/>
            <a:ext cx="5052236" cy="13480390"/>
          </a:xfrm>
          <a:custGeom>
            <a:avLst/>
            <a:gdLst/>
            <a:ahLst/>
            <a:cxnLst/>
            <a:rect l="l" t="t" r="r" b="b"/>
            <a:pathLst>
              <a:path w="5052236" h="13480390">
                <a:moveTo>
                  <a:pt x="0" y="0"/>
                </a:moveTo>
                <a:lnTo>
                  <a:pt x="5052235" y="0"/>
                </a:lnTo>
                <a:lnTo>
                  <a:pt x="5052235" y="13480390"/>
                </a:lnTo>
                <a:lnTo>
                  <a:pt x="0" y="13480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7" name="Freeform 5">
            <a:extLst>
              <a:ext uri="{FF2B5EF4-FFF2-40B4-BE49-F238E27FC236}">
                <a16:creationId xmlns:a16="http://schemas.microsoft.com/office/drawing/2014/main" id="{67238AD8-B9D0-3B7B-89B9-1A893008B0D8}"/>
              </a:ext>
            </a:extLst>
          </p:cNvPr>
          <p:cNvSpPr/>
          <p:nvPr/>
        </p:nvSpPr>
        <p:spPr>
          <a:xfrm rot="19902476">
            <a:off x="16885917" y="-5757222"/>
            <a:ext cx="5052236" cy="13480390"/>
          </a:xfrm>
          <a:custGeom>
            <a:avLst/>
            <a:gdLst/>
            <a:ahLst/>
            <a:cxnLst/>
            <a:rect l="l" t="t" r="r" b="b"/>
            <a:pathLst>
              <a:path w="5052236" h="13480390">
                <a:moveTo>
                  <a:pt x="0" y="0"/>
                </a:moveTo>
                <a:lnTo>
                  <a:pt x="5052235" y="0"/>
                </a:lnTo>
                <a:lnTo>
                  <a:pt x="5052235" y="13480390"/>
                </a:lnTo>
                <a:lnTo>
                  <a:pt x="0" y="13480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41" name="Group 12">
            <a:extLst>
              <a:ext uri="{FF2B5EF4-FFF2-40B4-BE49-F238E27FC236}">
                <a16:creationId xmlns:a16="http://schemas.microsoft.com/office/drawing/2014/main" id="{2802CC96-756B-F603-9B38-091727F483CC}"/>
              </a:ext>
            </a:extLst>
          </p:cNvPr>
          <p:cNvGrpSpPr/>
          <p:nvPr/>
        </p:nvGrpSpPr>
        <p:grpSpPr>
          <a:xfrm>
            <a:off x="4061241" y="10004928"/>
            <a:ext cx="1229249" cy="1229249"/>
            <a:chOff x="0" y="0"/>
            <a:chExt cx="812800" cy="812800"/>
          </a:xfrm>
        </p:grpSpPr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3BFFFF9A-04E1-B084-38BE-38983172B8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TextBox 14">
              <a:extLst>
                <a:ext uri="{FF2B5EF4-FFF2-40B4-BE49-F238E27FC236}">
                  <a16:creationId xmlns:a16="http://schemas.microsoft.com/office/drawing/2014/main" id="{29CA1B01-4712-1AE4-2564-62C89737E73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4" name="Group 12">
            <a:extLst>
              <a:ext uri="{FF2B5EF4-FFF2-40B4-BE49-F238E27FC236}">
                <a16:creationId xmlns:a16="http://schemas.microsoft.com/office/drawing/2014/main" id="{A1B18374-1C89-272F-F556-8781FEAA663E}"/>
              </a:ext>
            </a:extLst>
          </p:cNvPr>
          <p:cNvGrpSpPr/>
          <p:nvPr/>
        </p:nvGrpSpPr>
        <p:grpSpPr>
          <a:xfrm>
            <a:off x="17673375" y="370620"/>
            <a:ext cx="1229249" cy="1229249"/>
            <a:chOff x="0" y="0"/>
            <a:chExt cx="812800" cy="812800"/>
          </a:xfrm>
        </p:grpSpPr>
        <p:sp>
          <p:nvSpPr>
            <p:cNvPr id="145" name="Freeform 13">
              <a:extLst>
                <a:ext uri="{FF2B5EF4-FFF2-40B4-BE49-F238E27FC236}">
                  <a16:creationId xmlns:a16="http://schemas.microsoft.com/office/drawing/2014/main" id="{12B87E9A-4905-4F85-FBBD-8DD69A91743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TextBox 14">
              <a:extLst>
                <a:ext uri="{FF2B5EF4-FFF2-40B4-BE49-F238E27FC236}">
                  <a16:creationId xmlns:a16="http://schemas.microsoft.com/office/drawing/2014/main" id="{F52FEC61-094C-43F9-DA9E-EBC0A6B83FD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7" name="Group 17">
            <a:extLst>
              <a:ext uri="{FF2B5EF4-FFF2-40B4-BE49-F238E27FC236}">
                <a16:creationId xmlns:a16="http://schemas.microsoft.com/office/drawing/2014/main" id="{019EAB03-7E51-1364-2575-EF41B7EE9FB7}"/>
              </a:ext>
            </a:extLst>
          </p:cNvPr>
          <p:cNvGrpSpPr/>
          <p:nvPr/>
        </p:nvGrpSpPr>
        <p:grpSpPr>
          <a:xfrm>
            <a:off x="-1501061" y="-484821"/>
            <a:ext cx="2399045" cy="3786475"/>
            <a:chOff x="0" y="0"/>
            <a:chExt cx="812800" cy="812800"/>
          </a:xfrm>
        </p:grpSpPr>
        <p:sp>
          <p:nvSpPr>
            <p:cNvPr id="168" name="Freeform 18">
              <a:extLst>
                <a:ext uri="{FF2B5EF4-FFF2-40B4-BE49-F238E27FC236}">
                  <a16:creationId xmlns:a16="http://schemas.microsoft.com/office/drawing/2014/main" id="{D79F697C-893B-6CDF-D5BA-C579B765B4A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TextBox 19">
              <a:extLst>
                <a:ext uri="{FF2B5EF4-FFF2-40B4-BE49-F238E27FC236}">
                  <a16:creationId xmlns:a16="http://schemas.microsoft.com/office/drawing/2014/main" id="{7AD40ADF-6CC5-3982-A816-F5DD80D46D9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0" name="Group 17">
            <a:extLst>
              <a:ext uri="{FF2B5EF4-FFF2-40B4-BE49-F238E27FC236}">
                <a16:creationId xmlns:a16="http://schemas.microsoft.com/office/drawing/2014/main" id="{2A73D017-25D5-ED13-7DA2-7AD9A3A07B94}"/>
              </a:ext>
            </a:extLst>
          </p:cNvPr>
          <p:cNvGrpSpPr/>
          <p:nvPr/>
        </p:nvGrpSpPr>
        <p:grpSpPr>
          <a:xfrm>
            <a:off x="16576202" y="8900967"/>
            <a:ext cx="2380291" cy="3114622"/>
            <a:chOff x="0" y="0"/>
            <a:chExt cx="812800" cy="812800"/>
          </a:xfrm>
        </p:grpSpPr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F29C54A1-39CD-D987-51DB-21FECE50BA8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TextBox 19">
              <a:extLst>
                <a:ext uri="{FF2B5EF4-FFF2-40B4-BE49-F238E27FC236}">
                  <a16:creationId xmlns:a16="http://schemas.microsoft.com/office/drawing/2014/main" id="{4EE7750F-9EB2-3C92-7F71-6EA8BCCF4DC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27">
            <a:extLst>
              <a:ext uri="{FF2B5EF4-FFF2-40B4-BE49-F238E27FC236}">
                <a16:creationId xmlns:a16="http://schemas.microsoft.com/office/drawing/2014/main" id="{E31D4733-F52A-0784-0417-7348298FDB36}"/>
              </a:ext>
            </a:extLst>
          </p:cNvPr>
          <p:cNvGrpSpPr/>
          <p:nvPr/>
        </p:nvGrpSpPr>
        <p:grpSpPr>
          <a:xfrm>
            <a:off x="5441410" y="1403042"/>
            <a:ext cx="982808" cy="982808"/>
            <a:chOff x="0" y="0"/>
            <a:chExt cx="812800" cy="812800"/>
          </a:xfrm>
          <a:solidFill>
            <a:srgbClr val="FFC000"/>
          </a:solidFill>
        </p:grpSpPr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DBE337FD-1CFB-2B43-AF84-15C862E9D6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Lilita One" panose="020B0604020202020204" charset="0"/>
              </a:endParaRPr>
            </a:p>
          </p:txBody>
        </p:sp>
        <p:sp>
          <p:nvSpPr>
            <p:cNvPr id="34" name="TextBox 29">
              <a:extLst>
                <a:ext uri="{FF2B5EF4-FFF2-40B4-BE49-F238E27FC236}">
                  <a16:creationId xmlns:a16="http://schemas.microsoft.com/office/drawing/2014/main" id="{0B6A395F-8F6F-F955-B929-D5858269D4E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vi-VN" sz="4800" b="1"/>
            </a:p>
            <a:p>
              <a:pPr algn="ctr">
                <a:lnSpc>
                  <a:spcPts val="2659"/>
                </a:lnSpc>
              </a:pPr>
              <a:r>
                <a:rPr lang="vi-VN" sz="4800" b="1">
                  <a:latin typeface="Lilita One" panose="020B0604020202020204" charset="0"/>
                </a:rPr>
                <a:t>01</a:t>
              </a:r>
              <a:endParaRPr sz="4800" b="1">
                <a:latin typeface="Lilita One" panose="020B0604020202020204" charset="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927296" y="7692135"/>
            <a:ext cx="1102453" cy="982808"/>
            <a:chOff x="0" y="0"/>
            <a:chExt cx="812800" cy="812800"/>
          </a:xfrm>
          <a:solidFill>
            <a:srgbClr val="FFC000"/>
          </a:solidFill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Lilita One" panose="020B0604020202020204" charset="0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2809" y="68380"/>
              <a:ext cx="660400" cy="6985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vi-VN" sz="4800" b="1"/>
            </a:p>
            <a:p>
              <a:pPr algn="ctr">
                <a:lnSpc>
                  <a:spcPts val="2659"/>
                </a:lnSpc>
              </a:pPr>
              <a:r>
                <a:rPr lang="vi-VN" sz="4800" b="1">
                  <a:latin typeface="Lilita One" panose="020B0604020202020204" charset="0"/>
                </a:rPr>
                <a:t>03</a:t>
              </a:r>
              <a:endParaRPr sz="4800" b="1">
                <a:latin typeface="Lilita One" panose="020B0604020202020204" charset="0"/>
              </a:endParaRPr>
            </a:p>
          </p:txBody>
        </p:sp>
      </p:grpSp>
      <p:grpSp>
        <p:nvGrpSpPr>
          <p:cNvPr id="46" name="Group 27">
            <a:extLst>
              <a:ext uri="{FF2B5EF4-FFF2-40B4-BE49-F238E27FC236}">
                <a16:creationId xmlns:a16="http://schemas.microsoft.com/office/drawing/2014/main" id="{8FAAA17E-4761-7C6F-51BE-4FBABFE16DD6}"/>
              </a:ext>
            </a:extLst>
          </p:cNvPr>
          <p:cNvGrpSpPr/>
          <p:nvPr/>
        </p:nvGrpSpPr>
        <p:grpSpPr>
          <a:xfrm>
            <a:off x="6927603" y="4707260"/>
            <a:ext cx="1089571" cy="982808"/>
            <a:chOff x="0" y="0"/>
            <a:chExt cx="812800" cy="812800"/>
          </a:xfrm>
          <a:solidFill>
            <a:srgbClr val="FFC000"/>
          </a:solidFill>
        </p:grpSpPr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7C7C7C2E-19A8-70D8-3D97-75C0A583BCF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Lilita One" panose="020B0604020202020204" charset="0"/>
              </a:endParaRPr>
            </a:p>
          </p:txBody>
        </p:sp>
        <p:sp>
          <p:nvSpPr>
            <p:cNvPr id="48" name="TextBox 29">
              <a:extLst>
                <a:ext uri="{FF2B5EF4-FFF2-40B4-BE49-F238E27FC236}">
                  <a16:creationId xmlns:a16="http://schemas.microsoft.com/office/drawing/2014/main" id="{07D137C5-7FD6-4841-2EB4-74BE5B982C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vi-VN" sz="4800" b="1"/>
            </a:p>
            <a:p>
              <a:pPr algn="ctr">
                <a:lnSpc>
                  <a:spcPts val="2659"/>
                </a:lnSpc>
              </a:pPr>
              <a:r>
                <a:rPr lang="vi-VN" sz="4800" b="1">
                  <a:latin typeface="Lilita One" panose="020B0604020202020204" charset="0"/>
                </a:rPr>
                <a:t>02</a:t>
              </a:r>
              <a:endParaRPr sz="4800" b="1">
                <a:latin typeface="Lilita One" panose="020B0604020202020204" charset="0"/>
              </a:endParaRPr>
            </a:p>
          </p:txBody>
        </p:sp>
      </p:grpSp>
      <p:sp>
        <p:nvSpPr>
          <p:cNvPr id="119" name="Freeform 21">
            <a:extLst>
              <a:ext uri="{FF2B5EF4-FFF2-40B4-BE49-F238E27FC236}">
                <a16:creationId xmlns:a16="http://schemas.microsoft.com/office/drawing/2014/main" id="{9809607D-E590-0C00-FAF2-55102BA75D0D}"/>
              </a:ext>
            </a:extLst>
          </p:cNvPr>
          <p:cNvSpPr/>
          <p:nvPr/>
        </p:nvSpPr>
        <p:spPr>
          <a:xfrm>
            <a:off x="12653252" y="2202382"/>
            <a:ext cx="5187946" cy="6635744"/>
          </a:xfrm>
          <a:custGeom>
            <a:avLst/>
            <a:gdLst/>
            <a:ahLst/>
            <a:cxnLst/>
            <a:rect l="l" t="t" r="r" b="b"/>
            <a:pathLst>
              <a:path w="5187946" h="6635744">
                <a:moveTo>
                  <a:pt x="0" y="0"/>
                </a:moveTo>
                <a:lnTo>
                  <a:pt x="5187946" y="0"/>
                </a:lnTo>
                <a:lnTo>
                  <a:pt x="5187946" y="6635744"/>
                </a:lnTo>
                <a:lnTo>
                  <a:pt x="0" y="663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0" name="Graphic 119" descr="Arrow Up with solid fill">
            <a:extLst>
              <a:ext uri="{FF2B5EF4-FFF2-40B4-BE49-F238E27FC236}">
                <a16:creationId xmlns:a16="http://schemas.microsoft.com/office/drawing/2014/main" id="{E454497A-4152-1CC6-7CA7-62F8A32CA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3398696">
            <a:off x="4076700" y="1718852"/>
            <a:ext cx="914400" cy="2326897"/>
          </a:xfrm>
          <a:prstGeom prst="rect">
            <a:avLst/>
          </a:prstGeom>
        </p:spPr>
      </p:pic>
      <p:pic>
        <p:nvPicPr>
          <p:cNvPr id="121" name="Graphic 120" descr="Arrow Up with solid fill">
            <a:extLst>
              <a:ext uri="{FF2B5EF4-FFF2-40B4-BE49-F238E27FC236}">
                <a16:creationId xmlns:a16="http://schemas.microsoft.com/office/drawing/2014/main" id="{AE43F6A9-8135-584A-F2E4-CEB159524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4966382" y="4145058"/>
            <a:ext cx="914400" cy="2326897"/>
          </a:xfrm>
          <a:prstGeom prst="rect">
            <a:avLst/>
          </a:prstGeom>
        </p:spPr>
      </p:pic>
      <p:pic>
        <p:nvPicPr>
          <p:cNvPr id="123" name="Graphic 122" descr="Arrow Up with solid fill">
            <a:extLst>
              <a:ext uri="{FF2B5EF4-FFF2-40B4-BE49-F238E27FC236}">
                <a16:creationId xmlns:a16="http://schemas.microsoft.com/office/drawing/2014/main" id="{6B56045F-72B5-41F1-1671-F4154BE2B5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273547">
            <a:off x="4195581" y="6239544"/>
            <a:ext cx="914400" cy="23268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4D7D9A-3AB0-5529-F158-5444546DB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20E45F9-E764-EAC8-499F-80AEDD282DAF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36D7C7F-07A4-C51D-348C-728895DC08FA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DC1C0BD-455E-E324-0E38-4964DEC08315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521EBA1-878B-4179-A1A6-C067D9D4875B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6268254-97CC-1551-D00E-1E684D30793C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665183F-342C-3D2F-5D34-FC17A4B913CB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hao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C563B6E2-AFB4-900D-E804-3DBC41AF1E6A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17CC8B2-BB14-BFE0-A7F4-BED6453E2D6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898464B-D8C0-3348-F5CC-E2B6A4309A4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67206EFF-3920-A70B-11B5-88E95468CE20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EA66441-049D-9881-2DC5-F50700BB4DDC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0C9B6FA-41D2-3BC9-61E4-667E2E5C4BB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6C3B170-C126-A5CE-6A02-A23571F660B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0309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E90EA6-2981-CA5D-E6E7-2AD02CE92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F372FF-D906-798E-31B2-C17F72DF8A65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AED4560-D959-CAAD-27D9-AA73AA3EC1D3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3F50279-C775-C4B5-915A-359EE5DE3BC9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EDF37AA-E695-D5EF-00E9-FB05C0A96872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F985B35-4C74-9A59-0C5C-CCF7EDE363DA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354EB78E-CBBD-1662-5485-FA109C94F9A3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hao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157352B-3634-0F5F-DD19-D8473C32505A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5EAF01B-6DB8-F56B-38A3-C1686D8921C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F9D8BB8-B158-17AC-F8BF-050F129D357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2E809413-1CDF-A0C4-7E3B-DCE1537A53BE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9CF56ED-AF5F-5B72-0523-F517C0A4B368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A309ABB-63B2-38ED-8C42-29D10ECAAA9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FA9D25F7-A611-D795-B46C-E14E89165D2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59932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F3BAC6-D88F-14D9-5DEF-438437036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676BB8-DD6B-A429-1ACE-373213216090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1653D03-404B-3900-9C1E-1E521F9FC6C8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4349A34-6D2B-D856-1E1C-B1AB817D326B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25EB990-064C-810C-18FD-70DBFACCE03C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7EF603E-33DD-4028-F3DB-C0082B70A69C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0957E8E6-68A9-C0C1-EEC4-DB699E4B6F60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hao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8A8E2B8-100D-7CAD-2D9F-FA6837B51E5B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143975E-09FB-943E-51BF-F2F4E04F785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AA36F3B-DA07-E0A5-7028-0C7F656448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CE20E084-6684-9712-7C64-A537206F7B15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705679B-EBA2-8907-2FBA-0391819519B1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D3343D8-4116-F803-FBFB-DFB73448D9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C8AB1140-B2D6-6361-2CAE-4ACE1B3622F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3322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8F04D9-033C-AF3F-356A-517C366DB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B1021FF-DF87-39AC-D689-C0577BB1E696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F889FED-145A-2DB7-B4F1-ECD576DE8F12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33A00A0-9E1E-2FF8-5E74-4B459C769096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88C4188-7D5F-614E-5B54-98F381AFACA8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1D0C42D-48A7-0E56-9F07-62398121EEE7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0D4878E-D2EB-2CE9-B4CA-0113B1ECE46D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hao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7532C36D-8DF2-9BCF-6EFE-7D9CC14E1062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950F296-6B81-7CA2-1496-5DCEBD4CEA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F3308B8-7A47-D9E0-E8E1-751E1D20BE9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5F91760-C2C5-894D-D9AE-B5337EB6FC3C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48DACAD-8B83-F416-C4F3-B16265CB0DB6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5F6DA9E-5450-E099-6A22-4C026385581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E729C48-A3F1-601D-F637-9F667811D1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1426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FE590D-483E-435F-147C-AB3D3E6F4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B5B7BFC-93D6-FDF8-E249-FDE5CDFBD0E4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5A08033-4B00-742A-1E27-34F8B044B6BF}"/>
              </a:ext>
            </a:extLst>
          </p:cNvPr>
          <p:cNvSpPr/>
          <p:nvPr/>
        </p:nvSpPr>
        <p:spPr>
          <a:xfrm>
            <a:off x="2428450" y="1028700"/>
            <a:ext cx="14045723" cy="86868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5AC93F7-6013-DA33-9D3E-9F1DF0F3A11F}"/>
              </a:ext>
            </a:extLst>
          </p:cNvPr>
          <p:cNvGrpSpPr/>
          <p:nvPr/>
        </p:nvGrpSpPr>
        <p:grpSpPr>
          <a:xfrm>
            <a:off x="4471804" y="2763238"/>
            <a:ext cx="7861614" cy="4861619"/>
            <a:chOff x="-6756" y="0"/>
            <a:chExt cx="1987786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7419A32-7EEC-FCA8-61E2-7313985E4520}"/>
                </a:ext>
              </a:extLst>
            </p:cNvPr>
            <p:cNvSpPr/>
            <p:nvPr/>
          </p:nvSpPr>
          <p:spPr>
            <a:xfrm>
              <a:off x="-6756" y="0"/>
              <a:ext cx="1987786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sz="2800" b="1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12.4 </a:t>
              </a:r>
              <a:r>
                <a:rPr lang="en-US" sz="2800" b="1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Hệ</a:t>
              </a:r>
              <a:r>
                <a:rPr lang="en-US" sz="2800" b="1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thống</a:t>
              </a:r>
              <a:r>
                <a:rPr lang="en-US" sz="2800" b="1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con I/O </a:t>
              </a:r>
              <a:r>
                <a:rPr lang="en-US" sz="2800" b="1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của</a:t>
              </a:r>
              <a:r>
                <a:rPr lang="en-US" sz="2800" b="1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Kernel</a:t>
              </a:r>
              <a:endParaRPr lang="vi-VN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vi-VN" sz="2400" b="1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 </a:t>
              </a:r>
              <a:r>
                <a:rPr lang="en-US" sz="2400" b="1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Chức</a:t>
              </a:r>
              <a:r>
                <a:rPr lang="en-US" sz="2400" b="1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b="1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năng</a:t>
              </a:r>
              <a:endPara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vi-VN" sz="2400" b="1" kern="1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Cung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cấp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dịch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vụ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liên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quan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đến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I/O,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tối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lang="vi-V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ưu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hóa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hiệu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suất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bảo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vệ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hệ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thống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vi-V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vi-VN" sz="2400" b="1" kern="1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2.   </a:t>
              </a:r>
              <a:r>
                <a:rPr lang="en-US" sz="2400" b="1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 </a:t>
              </a:r>
              <a:r>
                <a:rPr lang="en-US" sz="2400" b="1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dịch</a:t>
              </a:r>
              <a:r>
                <a:rPr lang="en-US" sz="2400" b="1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b="1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vụ</a:t>
              </a:r>
              <a:r>
                <a:rPr lang="en-US" sz="2400" b="1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vi-VN" sz="2400" b="1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chính:</a:t>
              </a:r>
              <a:endPara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marR="0" lvl="1" indent="-285750">
                <a:lnSpc>
                  <a:spcPct val="107000"/>
                </a:lnSpc>
                <a:spcAft>
                  <a:spcPts val="800"/>
                </a:spcAft>
                <a:buSzPts val="1000"/>
                <a:buFont typeface="Courier New" panose="02070309020205020404" pitchFamily="49" charset="0"/>
                <a:buChar char="o"/>
                <a:tabLst>
                  <a:tab pos="914400" algn="l"/>
                </a:tabLst>
              </a:pP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Lập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lịch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I/O</a:t>
              </a:r>
              <a:endParaRPr lang="vi-V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742950" marR="0" lvl="1" indent="-285750">
                <a:lnSpc>
                  <a:spcPct val="107000"/>
                </a:lnSpc>
                <a:spcAft>
                  <a:spcPts val="800"/>
                </a:spcAft>
                <a:buSzPts val="1000"/>
                <a:buFont typeface="Courier New" panose="02070309020205020404" pitchFamily="49" charset="0"/>
                <a:buChar char="o"/>
                <a:tabLst>
                  <a:tab pos="914400" algn="l"/>
                </a:tabLst>
              </a:pP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Đệm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(</a:t>
              </a:r>
              <a:r>
                <a:rPr lang="vi-VN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Buffering</a:t>
              </a:r>
            </a:p>
            <a:p>
              <a:pPr marL="742950" marR="0" lvl="1" indent="-285750">
                <a:lnSpc>
                  <a:spcPct val="107000"/>
                </a:lnSpc>
                <a:spcAft>
                  <a:spcPts val="800"/>
                </a:spcAft>
                <a:buSzPts val="1000"/>
                <a:buFont typeface="Courier New" panose="02070309020205020404" pitchFamily="49" charset="0"/>
                <a:buChar char="o"/>
                <a:tabLst>
                  <a:tab pos="914400" algn="l"/>
                </a:tabLst>
              </a:pP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Bộ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nhớ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đệm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(</a:t>
              </a:r>
              <a:r>
                <a:rPr lang="vi-VN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Caching)</a:t>
              </a:r>
            </a:p>
            <a:p>
              <a:pPr marL="742950" marR="0" lvl="1" indent="-285750">
                <a:lnSpc>
                  <a:spcPct val="107000"/>
                </a:lnSpc>
                <a:spcAft>
                  <a:spcPts val="800"/>
                </a:spcAft>
                <a:buSzPts val="1000"/>
                <a:buFont typeface="Courier New" panose="02070309020205020404" pitchFamily="49" charset="0"/>
                <a:buChar char="o"/>
                <a:tabLst>
                  <a:tab pos="914400" algn="l"/>
                </a:tabLst>
              </a:pP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Spooling</a:t>
              </a:r>
              <a:endParaRPr lang="vi-V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742950" marR="0" lvl="1" indent="-285750">
                <a:lnSpc>
                  <a:spcPct val="107000"/>
                </a:lnSpc>
                <a:spcAft>
                  <a:spcPts val="800"/>
                </a:spcAft>
                <a:buSzPts val="1000"/>
                <a:buFont typeface="Courier New" panose="02070309020205020404" pitchFamily="49" charset="0"/>
                <a:buChar char="o"/>
                <a:tabLst>
                  <a:tab pos="914400" algn="l"/>
                </a:tabLst>
              </a:pP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Đặt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trước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thiết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bị</a:t>
              </a:r>
              <a:endParaRPr lang="vi-V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742950" marR="0" lvl="1" indent="-285750">
                <a:lnSpc>
                  <a:spcPct val="107000"/>
                </a:lnSpc>
                <a:spcAft>
                  <a:spcPts val="800"/>
                </a:spcAft>
                <a:buSzPts val="1000"/>
                <a:buFont typeface="Courier New" panose="02070309020205020404" pitchFamily="49" charset="0"/>
                <a:buChar char="o"/>
                <a:tabLst>
                  <a:tab pos="914400" algn="l"/>
                </a:tabLst>
              </a:pP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Xử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lý</a:t>
              </a:r>
              <a:r>
                <a: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kern="1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lỗi</a:t>
              </a:r>
              <a:r>
                <a:rPr lang="vi-VN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		</a:t>
              </a:r>
              <a:endParaRPr lang="vi-V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R="0" lvl="1"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914400" algn="l"/>
                </a:tabLst>
              </a:pPr>
              <a:endPara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R="0" lvl="1" algn="ctr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914400" algn="l"/>
                </a:tabLst>
              </a:pPr>
              <a:r>
                <a:rPr lang="vi-VN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				</a:t>
              </a:r>
              <a:endParaRPr lang="en-US" sz="16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CF8FCBB-7F1B-3A42-4204-58B6D3CE399B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69E9BE8-608D-61DB-CDBE-DF2C20C87F1F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BF792333-615D-215B-FC68-AD236CB3B3F4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87A4530-71F8-4C48-511D-64E9E314103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956C3A6-C453-0A9C-E64D-93E85093A7F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4D18A84C-1B1E-4797-59E8-9D0FC816CDAA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A170485-DF94-D565-7FCC-233BF6E74077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A22C835-443F-9915-7752-A608A649536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382F9D44-51BF-CD64-B455-7550883D050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18FC28F-FACC-EE0A-B0D4-17488CB816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896" y="4560692"/>
            <a:ext cx="4247979" cy="3064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843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643516-5332-7AD8-CAB7-CBAA0C20B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3">
            <a:extLst>
              <a:ext uri="{FF2B5EF4-FFF2-40B4-BE49-F238E27FC236}">
                <a16:creationId xmlns:a16="http://schemas.microsoft.com/office/drawing/2014/main" id="{EEC58F94-D6D4-0898-0318-F4337745911E}"/>
              </a:ext>
            </a:extLst>
          </p:cNvPr>
          <p:cNvSpPr/>
          <p:nvPr/>
        </p:nvSpPr>
        <p:spPr>
          <a:xfrm rot="17614138">
            <a:off x="13681902" y="-4073384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F58BCF1-4B55-FEE9-C3C9-ED7C63EA6FC9}"/>
              </a:ext>
            </a:extLst>
          </p:cNvPr>
          <p:cNvSpPr txBox="1"/>
          <p:nvPr/>
        </p:nvSpPr>
        <p:spPr>
          <a:xfrm>
            <a:off x="2895600" y="399277"/>
            <a:ext cx="525984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12.4.1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</a:t>
            </a:r>
            <a:endParaRPr lang="en-US" sz="3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5FFC418-83F6-D512-192C-D5E1E93BC9FE}"/>
              </a:ext>
            </a:extLst>
          </p:cNvPr>
          <p:cNvSpPr/>
          <p:nvPr/>
        </p:nvSpPr>
        <p:spPr>
          <a:xfrm rot="3300756">
            <a:off x="13265755" y="3182470"/>
            <a:ext cx="4930476" cy="13155510"/>
          </a:xfrm>
          <a:custGeom>
            <a:avLst/>
            <a:gdLst/>
            <a:ahLst/>
            <a:cxnLst/>
            <a:rect l="l" t="t" r="r" b="b"/>
            <a:pathLst>
              <a:path w="4930476" h="13155510">
                <a:moveTo>
                  <a:pt x="0" y="0"/>
                </a:moveTo>
                <a:lnTo>
                  <a:pt x="4930476" y="0"/>
                </a:lnTo>
                <a:lnTo>
                  <a:pt x="4930476" y="13155510"/>
                </a:lnTo>
                <a:lnTo>
                  <a:pt x="0" y="13155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BB57EF8-23C8-AF19-8B7E-313A3EBF1AFF}"/>
              </a:ext>
            </a:extLst>
          </p:cNvPr>
          <p:cNvSpPr/>
          <p:nvPr/>
        </p:nvSpPr>
        <p:spPr>
          <a:xfrm rot="2485821">
            <a:off x="-2312049" y="-1359784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7" y="0"/>
                </a:lnTo>
                <a:lnTo>
                  <a:pt x="3846547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03133AAB-1F69-D6F4-A077-E907D00B90A5}"/>
              </a:ext>
            </a:extLst>
          </p:cNvPr>
          <p:cNvSpPr/>
          <p:nvPr/>
        </p:nvSpPr>
        <p:spPr>
          <a:xfrm>
            <a:off x="185684" y="2273759"/>
            <a:ext cx="9982200" cy="7772400"/>
          </a:xfrm>
          <a:custGeom>
            <a:avLst/>
            <a:gdLst/>
            <a:ahLst/>
            <a:cxnLst/>
            <a:rect l="l" t="t" r="r" b="b"/>
            <a:pathLst>
              <a:path w="1128459" h="975897">
                <a:moveTo>
                  <a:pt x="86734" y="0"/>
                </a:moveTo>
                <a:lnTo>
                  <a:pt x="1041725" y="0"/>
                </a:lnTo>
                <a:cubicBezTo>
                  <a:pt x="1064728" y="0"/>
                  <a:pt x="1086789" y="9138"/>
                  <a:pt x="1103055" y="25404"/>
                </a:cubicBezTo>
                <a:cubicBezTo>
                  <a:pt x="1119321" y="41670"/>
                  <a:pt x="1128459" y="63731"/>
                  <a:pt x="1128459" y="86734"/>
                </a:cubicBezTo>
                <a:lnTo>
                  <a:pt x="1128459" y="889163"/>
                </a:lnTo>
                <a:cubicBezTo>
                  <a:pt x="1128459" y="912166"/>
                  <a:pt x="1119321" y="934227"/>
                  <a:pt x="1103055" y="950493"/>
                </a:cubicBezTo>
                <a:cubicBezTo>
                  <a:pt x="1086789" y="966759"/>
                  <a:pt x="1064728" y="975897"/>
                  <a:pt x="1041725" y="975897"/>
                </a:cubicBezTo>
                <a:lnTo>
                  <a:pt x="86734" y="975897"/>
                </a:lnTo>
                <a:cubicBezTo>
                  <a:pt x="63731" y="975897"/>
                  <a:pt x="41670" y="966759"/>
                  <a:pt x="25404" y="950493"/>
                </a:cubicBezTo>
                <a:cubicBezTo>
                  <a:pt x="9138" y="934227"/>
                  <a:pt x="0" y="912166"/>
                  <a:pt x="0" y="889163"/>
                </a:cubicBezTo>
                <a:lnTo>
                  <a:pt x="0" y="86734"/>
                </a:lnTo>
                <a:cubicBezTo>
                  <a:pt x="0" y="63731"/>
                  <a:pt x="9138" y="41670"/>
                  <a:pt x="25404" y="25404"/>
                </a:cubicBezTo>
                <a:cubicBezTo>
                  <a:pt x="41670" y="9138"/>
                  <a:pt x="63731" y="0"/>
                  <a:pt x="86734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FEB975EB-38AC-C1CC-012F-CE562AE30FCE}"/>
              </a:ext>
            </a:extLst>
          </p:cNvPr>
          <p:cNvGrpSpPr/>
          <p:nvPr/>
        </p:nvGrpSpPr>
        <p:grpSpPr>
          <a:xfrm>
            <a:off x="8640517" y="1506358"/>
            <a:ext cx="4863776" cy="3742115"/>
            <a:chOff x="0" y="0"/>
            <a:chExt cx="1197267" cy="889112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DF3BD0E-49BE-B0DF-0235-300418FA17BE}"/>
                </a:ext>
              </a:extLst>
            </p:cNvPr>
            <p:cNvSpPr/>
            <p:nvPr/>
          </p:nvSpPr>
          <p:spPr>
            <a:xfrm>
              <a:off x="0" y="0"/>
              <a:ext cx="1197267" cy="889112"/>
            </a:xfrm>
            <a:custGeom>
              <a:avLst/>
              <a:gdLst/>
              <a:ahLst/>
              <a:cxnLst/>
              <a:rect l="l" t="t" r="r" b="b"/>
              <a:pathLst>
                <a:path w="1197267" h="889112">
                  <a:moveTo>
                    <a:pt x="49050" y="0"/>
                  </a:moveTo>
                  <a:lnTo>
                    <a:pt x="1148217" y="0"/>
                  </a:lnTo>
                  <a:cubicBezTo>
                    <a:pt x="1161226" y="0"/>
                    <a:pt x="1173702" y="5168"/>
                    <a:pt x="1182901" y="14366"/>
                  </a:cubicBezTo>
                  <a:cubicBezTo>
                    <a:pt x="1192099" y="23565"/>
                    <a:pt x="1197267" y="36041"/>
                    <a:pt x="1197267" y="49050"/>
                  </a:cubicBezTo>
                  <a:lnTo>
                    <a:pt x="1197267" y="840063"/>
                  </a:lnTo>
                  <a:cubicBezTo>
                    <a:pt x="1197267" y="867152"/>
                    <a:pt x="1175307" y="889112"/>
                    <a:pt x="1148217" y="889112"/>
                  </a:cubicBezTo>
                  <a:lnTo>
                    <a:pt x="49050" y="889112"/>
                  </a:lnTo>
                  <a:cubicBezTo>
                    <a:pt x="21960" y="889112"/>
                    <a:pt x="0" y="867152"/>
                    <a:pt x="0" y="840063"/>
                  </a:cubicBezTo>
                  <a:lnTo>
                    <a:pt x="0" y="49050"/>
                  </a:lnTo>
                  <a:cubicBezTo>
                    <a:pt x="0" y="21960"/>
                    <a:pt x="21960" y="0"/>
                    <a:pt x="4905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9ABC5050-8F0F-0397-4764-F0F2261F2C80}"/>
                </a:ext>
              </a:extLst>
            </p:cNvPr>
            <p:cNvSpPr txBox="1"/>
            <p:nvPr/>
          </p:nvSpPr>
          <p:spPr>
            <a:xfrm>
              <a:off x="0" y="-66675"/>
              <a:ext cx="1197267" cy="955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C22B85F-F3F1-3EF9-8ACA-C7E1C6597C8D}"/>
              </a:ext>
            </a:extLst>
          </p:cNvPr>
          <p:cNvSpPr txBox="1"/>
          <p:nvPr/>
        </p:nvSpPr>
        <p:spPr>
          <a:xfrm>
            <a:off x="8702854" y="1659955"/>
            <a:ext cx="4558977" cy="3329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sắp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xếp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nhằm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quãng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đĩa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chờ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2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95E0F8-F8FF-C24C-81F1-601750BED7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1506358"/>
            <a:ext cx="5389735" cy="43782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11">
            <a:extLst>
              <a:ext uri="{FF2B5EF4-FFF2-40B4-BE49-F238E27FC236}">
                <a16:creationId xmlns:a16="http://schemas.microsoft.com/office/drawing/2014/main" id="{6CA5E84B-0DA1-99CC-1502-B67C533865C5}"/>
              </a:ext>
            </a:extLst>
          </p:cNvPr>
          <p:cNvGrpSpPr/>
          <p:nvPr/>
        </p:nvGrpSpPr>
        <p:grpSpPr>
          <a:xfrm>
            <a:off x="-8055114" y="6149291"/>
            <a:ext cx="16480656" cy="4408380"/>
            <a:chOff x="0" y="-158302"/>
            <a:chExt cx="4056878" cy="1047414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C252FEB8-B2DA-3A4D-9B3A-ADFFBD6A0222}"/>
                </a:ext>
              </a:extLst>
            </p:cNvPr>
            <p:cNvSpPr/>
            <p:nvPr/>
          </p:nvSpPr>
          <p:spPr>
            <a:xfrm>
              <a:off x="2859611" y="-158302"/>
              <a:ext cx="1197267" cy="889112"/>
            </a:xfrm>
            <a:custGeom>
              <a:avLst/>
              <a:gdLst/>
              <a:ahLst/>
              <a:cxnLst/>
              <a:rect l="l" t="t" r="r" b="b"/>
              <a:pathLst>
                <a:path w="1197267" h="889112">
                  <a:moveTo>
                    <a:pt x="49050" y="0"/>
                  </a:moveTo>
                  <a:lnTo>
                    <a:pt x="1148217" y="0"/>
                  </a:lnTo>
                  <a:cubicBezTo>
                    <a:pt x="1161226" y="0"/>
                    <a:pt x="1173702" y="5168"/>
                    <a:pt x="1182901" y="14366"/>
                  </a:cubicBezTo>
                  <a:cubicBezTo>
                    <a:pt x="1192099" y="23565"/>
                    <a:pt x="1197267" y="36041"/>
                    <a:pt x="1197267" y="49050"/>
                  </a:cubicBezTo>
                  <a:lnTo>
                    <a:pt x="1197267" y="840063"/>
                  </a:lnTo>
                  <a:cubicBezTo>
                    <a:pt x="1197267" y="867152"/>
                    <a:pt x="1175307" y="889112"/>
                    <a:pt x="1148217" y="889112"/>
                  </a:cubicBezTo>
                  <a:lnTo>
                    <a:pt x="49050" y="889112"/>
                  </a:lnTo>
                  <a:cubicBezTo>
                    <a:pt x="21960" y="889112"/>
                    <a:pt x="0" y="867152"/>
                    <a:pt x="0" y="840063"/>
                  </a:cubicBezTo>
                  <a:lnTo>
                    <a:pt x="0" y="49050"/>
                  </a:lnTo>
                  <a:cubicBezTo>
                    <a:pt x="0" y="21960"/>
                    <a:pt x="21960" y="0"/>
                    <a:pt x="4905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13">
              <a:extLst>
                <a:ext uri="{FF2B5EF4-FFF2-40B4-BE49-F238E27FC236}">
                  <a16:creationId xmlns:a16="http://schemas.microsoft.com/office/drawing/2014/main" id="{B1F72110-5B72-EC15-C97A-EC50633DA30B}"/>
                </a:ext>
              </a:extLst>
            </p:cNvPr>
            <p:cNvSpPr txBox="1"/>
            <p:nvPr/>
          </p:nvSpPr>
          <p:spPr>
            <a:xfrm>
              <a:off x="0" y="-66675"/>
              <a:ext cx="1197267" cy="955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ED742FF5-5AED-BFBD-46C5-8BD474DA7E9C}"/>
              </a:ext>
            </a:extLst>
          </p:cNvPr>
          <p:cNvSpPr txBox="1"/>
          <p:nvPr/>
        </p:nvSpPr>
        <p:spPr>
          <a:xfrm>
            <a:off x="2884276" y="1011812"/>
            <a:ext cx="5650124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Khái niệm và cách thức hoạt động</a:t>
            </a:r>
            <a:endParaRPr lang="en-US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955505-CCC1-16A9-5C22-8481A54A8C34}"/>
              </a:ext>
            </a:extLst>
          </p:cNvPr>
          <p:cNvSpPr txBox="1"/>
          <p:nvPr/>
        </p:nvSpPr>
        <p:spPr>
          <a:xfrm>
            <a:off x="3546526" y="6164665"/>
            <a:ext cx="4627077" cy="383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chặn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đợi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sắp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xếp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2810BB-2074-E6DF-70D2-122BA4C5B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7688" y="5850472"/>
            <a:ext cx="4746277" cy="418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45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754DB-EEB6-411B-2F84-B451E456D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3">
            <a:extLst>
              <a:ext uri="{FF2B5EF4-FFF2-40B4-BE49-F238E27FC236}">
                <a16:creationId xmlns:a16="http://schemas.microsoft.com/office/drawing/2014/main" id="{F45212FD-77F0-2587-B6B2-DC9E1C934A30}"/>
              </a:ext>
            </a:extLst>
          </p:cNvPr>
          <p:cNvSpPr/>
          <p:nvPr/>
        </p:nvSpPr>
        <p:spPr>
          <a:xfrm rot="17614138">
            <a:off x="13681902" y="-4073384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DC51AC6-B4D4-C007-201B-A737732E5EF5}"/>
              </a:ext>
            </a:extLst>
          </p:cNvPr>
          <p:cNvSpPr/>
          <p:nvPr/>
        </p:nvSpPr>
        <p:spPr>
          <a:xfrm rot="3300756">
            <a:off x="13265755" y="3182470"/>
            <a:ext cx="4930476" cy="13155510"/>
          </a:xfrm>
          <a:custGeom>
            <a:avLst/>
            <a:gdLst/>
            <a:ahLst/>
            <a:cxnLst/>
            <a:rect l="l" t="t" r="r" b="b"/>
            <a:pathLst>
              <a:path w="4930476" h="13155510">
                <a:moveTo>
                  <a:pt x="0" y="0"/>
                </a:moveTo>
                <a:lnTo>
                  <a:pt x="4930476" y="0"/>
                </a:lnTo>
                <a:lnTo>
                  <a:pt x="4930476" y="13155510"/>
                </a:lnTo>
                <a:lnTo>
                  <a:pt x="0" y="13155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2A06E46-CD1A-38FF-D570-FDC6B3341C56}"/>
              </a:ext>
            </a:extLst>
          </p:cNvPr>
          <p:cNvSpPr/>
          <p:nvPr/>
        </p:nvSpPr>
        <p:spPr>
          <a:xfrm rot="2485821">
            <a:off x="-2312049" y="-1359784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7" y="0"/>
                </a:lnTo>
                <a:lnTo>
                  <a:pt x="3846547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39F2D7-4F63-E2A1-83E3-0D0302265FA6}"/>
              </a:ext>
            </a:extLst>
          </p:cNvPr>
          <p:cNvSpPr txBox="1"/>
          <p:nvPr/>
        </p:nvSpPr>
        <p:spPr>
          <a:xfrm>
            <a:off x="3221144" y="910543"/>
            <a:ext cx="9675352" cy="174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Kernel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rỗi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marL="800100" marR="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dõi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73B0086F-B919-F288-23A1-EDBD163F9838}"/>
              </a:ext>
            </a:extLst>
          </p:cNvPr>
          <p:cNvSpPr txBox="1"/>
          <p:nvPr/>
        </p:nvSpPr>
        <p:spPr>
          <a:xfrm>
            <a:off x="2959273" y="285772"/>
            <a:ext cx="5650124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2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vi-VN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endParaRPr lang="en-US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63D7671-9128-68A8-DD5C-E8ECDE395CF5}"/>
              </a:ext>
            </a:extLst>
          </p:cNvPr>
          <p:cNvSpPr txBox="1"/>
          <p:nvPr/>
        </p:nvSpPr>
        <p:spPr>
          <a:xfrm>
            <a:off x="2994992" y="2891159"/>
            <a:ext cx="4467438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28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</a:t>
            </a:r>
            <a:endParaRPr lang="en-US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EE7C14DC-AE02-6FFC-AF8F-C9953D1B6EBD}"/>
              </a:ext>
            </a:extLst>
          </p:cNvPr>
          <p:cNvSpPr txBox="1"/>
          <p:nvPr/>
        </p:nvSpPr>
        <p:spPr>
          <a:xfrm>
            <a:off x="3221143" y="3678707"/>
            <a:ext cx="9047057" cy="20113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787589-D5C9-C4C4-E4D7-B676F13010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953" y="2929746"/>
            <a:ext cx="6091928" cy="383317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5BA039C-9781-E60D-E4E2-39D3CF6E5C29}"/>
              </a:ext>
            </a:extLst>
          </p:cNvPr>
          <p:cNvSpPr txBox="1"/>
          <p:nvPr/>
        </p:nvSpPr>
        <p:spPr>
          <a:xfrm>
            <a:off x="2815630" y="3446405"/>
            <a:ext cx="9042389" cy="3316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vi-V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1257300" marR="0" lvl="2" indent="-3429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Buffering (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đệm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257300" marR="0" lvl="2" indent="-3429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Caching (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đệm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Lưu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257300" marR="0" lvl="2" indent="-3429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Spooling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43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6552E9-B4C4-1BB8-8E48-CDC45BAA2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0">
            <a:extLst>
              <a:ext uri="{FF2B5EF4-FFF2-40B4-BE49-F238E27FC236}">
                <a16:creationId xmlns:a16="http://schemas.microsoft.com/office/drawing/2014/main" id="{638077C1-6DCC-CF91-54E2-0FB07F7A89AA}"/>
              </a:ext>
            </a:extLst>
          </p:cNvPr>
          <p:cNvSpPr/>
          <p:nvPr/>
        </p:nvSpPr>
        <p:spPr>
          <a:xfrm rot="2699999">
            <a:off x="-1923273" y="-2074356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E5B0C0F3-0AF5-9EA9-C7C9-0D425FAEE2AF}"/>
              </a:ext>
            </a:extLst>
          </p:cNvPr>
          <p:cNvSpPr txBox="1"/>
          <p:nvPr/>
        </p:nvSpPr>
        <p:spPr>
          <a:xfrm>
            <a:off x="33130" y="570517"/>
            <a:ext cx="4430509" cy="50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12.4.2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Đệm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(Buffering)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32614FE5-3F90-50EC-56D4-19AB74847917}"/>
              </a:ext>
            </a:extLst>
          </p:cNvPr>
          <p:cNvSpPr/>
          <p:nvPr/>
        </p:nvSpPr>
        <p:spPr>
          <a:xfrm rot="-6036632">
            <a:off x="12923602" y="4294913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7" y="0"/>
                </a:lnTo>
                <a:lnTo>
                  <a:pt x="3846547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10B9D992-BA84-A0E4-E5B4-5C161BCFC596}"/>
              </a:ext>
            </a:extLst>
          </p:cNvPr>
          <p:cNvGrpSpPr/>
          <p:nvPr/>
        </p:nvGrpSpPr>
        <p:grpSpPr>
          <a:xfrm>
            <a:off x="14000985" y="-1186741"/>
            <a:ext cx="2215441" cy="2215441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DE62E98B-15ED-DBA3-93D3-AD8DC525FF5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8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221A0200-8105-C112-10BD-9CA1BB459FF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670CBF-212A-5E26-EE45-54CE05A962F9}"/>
              </a:ext>
            </a:extLst>
          </p:cNvPr>
          <p:cNvSpPr txBox="1"/>
          <p:nvPr/>
        </p:nvSpPr>
        <p:spPr>
          <a:xfrm>
            <a:off x="6172200" y="3071574"/>
            <a:ext cx="11450206" cy="6624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đích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chênh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lệch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bên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bên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double buffering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xuống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đĩa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thước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mảnh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Chia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gói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ghép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"copy semantics"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Đảm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đĩa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gọi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write().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chép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đệm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đệm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kernel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virtual memory mapping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copy-on-write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688FE-5E62-B224-3159-BA670DAA2009}"/>
              </a:ext>
            </a:extLst>
          </p:cNvPr>
          <p:cNvSpPr txBox="1"/>
          <p:nvPr/>
        </p:nvSpPr>
        <p:spPr>
          <a:xfrm>
            <a:off x="0" y="1164851"/>
            <a:ext cx="12622694" cy="1851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niệm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vi-V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à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vùng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thước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đảm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 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52F50AE-D304-C972-6388-EE796FFEA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" y="3566096"/>
            <a:ext cx="6182139" cy="555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790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EDA2F-7DB4-8E06-3BFB-21276058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BF5AC48-D068-4C7E-1226-EBEF5BAE0898}"/>
              </a:ext>
            </a:extLst>
          </p:cNvPr>
          <p:cNvSpPr/>
          <p:nvPr/>
        </p:nvSpPr>
        <p:spPr>
          <a:xfrm rot="-3534963">
            <a:off x="175130" y="242330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9C83F55-24B2-3E91-CF89-9F85AE3094EA}"/>
              </a:ext>
            </a:extLst>
          </p:cNvPr>
          <p:cNvGrpSpPr/>
          <p:nvPr/>
        </p:nvGrpSpPr>
        <p:grpSpPr>
          <a:xfrm>
            <a:off x="7109148" y="2568102"/>
            <a:ext cx="3257369" cy="4739305"/>
            <a:chOff x="0" y="0"/>
            <a:chExt cx="823616" cy="106012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A26E3A6-79F8-79E1-F4F8-99A4621D1383}"/>
                </a:ext>
              </a:extLst>
            </p:cNvPr>
            <p:cNvSpPr/>
            <p:nvPr/>
          </p:nvSpPr>
          <p:spPr>
            <a:xfrm>
              <a:off x="0" y="0"/>
              <a:ext cx="823616" cy="1060124"/>
            </a:xfrm>
            <a:custGeom>
              <a:avLst/>
              <a:gdLst/>
              <a:ahLst/>
              <a:cxnLst/>
              <a:rect l="l" t="t" r="r" b="b"/>
              <a:pathLst>
                <a:path w="823616" h="1060124">
                  <a:moveTo>
                    <a:pt x="95070" y="0"/>
                  </a:moveTo>
                  <a:lnTo>
                    <a:pt x="728547" y="0"/>
                  </a:lnTo>
                  <a:cubicBezTo>
                    <a:pt x="781052" y="0"/>
                    <a:pt x="823616" y="42564"/>
                    <a:pt x="823616" y="95070"/>
                  </a:cubicBezTo>
                  <a:lnTo>
                    <a:pt x="823616" y="965055"/>
                  </a:lnTo>
                  <a:cubicBezTo>
                    <a:pt x="823616" y="1017560"/>
                    <a:pt x="781052" y="1060124"/>
                    <a:pt x="728547" y="1060124"/>
                  </a:cubicBezTo>
                  <a:lnTo>
                    <a:pt x="95070" y="1060124"/>
                  </a:lnTo>
                  <a:cubicBezTo>
                    <a:pt x="42564" y="1060124"/>
                    <a:pt x="0" y="1017560"/>
                    <a:pt x="0" y="965055"/>
                  </a:cubicBezTo>
                  <a:lnTo>
                    <a:pt x="0" y="95070"/>
                  </a:lnTo>
                  <a:cubicBezTo>
                    <a:pt x="0" y="42564"/>
                    <a:pt x="42564" y="0"/>
                    <a:pt x="9507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34CA59B-6E4E-DC4A-E646-9FC3F3A56F35}"/>
                </a:ext>
              </a:extLst>
            </p:cNvPr>
            <p:cNvSpPr txBox="1"/>
            <p:nvPr/>
          </p:nvSpPr>
          <p:spPr>
            <a:xfrm>
              <a:off x="0" y="-38100"/>
              <a:ext cx="823616" cy="1098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99408A0F-FA45-27E0-6F73-2F391AC925E8}"/>
              </a:ext>
            </a:extLst>
          </p:cNvPr>
          <p:cNvGrpSpPr/>
          <p:nvPr/>
        </p:nvGrpSpPr>
        <p:grpSpPr>
          <a:xfrm>
            <a:off x="10540620" y="2568103"/>
            <a:ext cx="3257369" cy="4739304"/>
            <a:chOff x="0" y="0"/>
            <a:chExt cx="823616" cy="106012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12FE9C4-8497-F59C-5D7F-3D27E517E995}"/>
                </a:ext>
              </a:extLst>
            </p:cNvPr>
            <p:cNvSpPr/>
            <p:nvPr/>
          </p:nvSpPr>
          <p:spPr>
            <a:xfrm>
              <a:off x="0" y="0"/>
              <a:ext cx="823616" cy="1060124"/>
            </a:xfrm>
            <a:custGeom>
              <a:avLst/>
              <a:gdLst/>
              <a:ahLst/>
              <a:cxnLst/>
              <a:rect l="l" t="t" r="r" b="b"/>
              <a:pathLst>
                <a:path w="823616" h="1060124">
                  <a:moveTo>
                    <a:pt x="95070" y="0"/>
                  </a:moveTo>
                  <a:lnTo>
                    <a:pt x="728547" y="0"/>
                  </a:lnTo>
                  <a:cubicBezTo>
                    <a:pt x="781052" y="0"/>
                    <a:pt x="823616" y="42564"/>
                    <a:pt x="823616" y="95070"/>
                  </a:cubicBezTo>
                  <a:lnTo>
                    <a:pt x="823616" y="965055"/>
                  </a:lnTo>
                  <a:cubicBezTo>
                    <a:pt x="823616" y="1017560"/>
                    <a:pt x="781052" y="1060124"/>
                    <a:pt x="728547" y="1060124"/>
                  </a:cubicBezTo>
                  <a:lnTo>
                    <a:pt x="95070" y="1060124"/>
                  </a:lnTo>
                  <a:cubicBezTo>
                    <a:pt x="42564" y="1060124"/>
                    <a:pt x="0" y="1017560"/>
                    <a:pt x="0" y="965055"/>
                  </a:cubicBezTo>
                  <a:lnTo>
                    <a:pt x="0" y="95070"/>
                  </a:lnTo>
                  <a:cubicBezTo>
                    <a:pt x="0" y="42564"/>
                    <a:pt x="42564" y="0"/>
                    <a:pt x="9507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D26DDDA-6108-3E9F-1241-1692C732634E}"/>
                </a:ext>
              </a:extLst>
            </p:cNvPr>
            <p:cNvSpPr txBox="1"/>
            <p:nvPr/>
          </p:nvSpPr>
          <p:spPr>
            <a:xfrm>
              <a:off x="0" y="-38100"/>
              <a:ext cx="823616" cy="1098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7A61D63-88F4-0A6E-A48B-B0BA18695154}"/>
              </a:ext>
            </a:extLst>
          </p:cNvPr>
          <p:cNvGrpSpPr/>
          <p:nvPr/>
        </p:nvGrpSpPr>
        <p:grpSpPr>
          <a:xfrm>
            <a:off x="14121213" y="2622555"/>
            <a:ext cx="3257369" cy="4739305"/>
            <a:chOff x="0" y="0"/>
            <a:chExt cx="823616" cy="1060124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0D4DA6D-CFBD-1812-ADD5-4FBCA476366B}"/>
                </a:ext>
              </a:extLst>
            </p:cNvPr>
            <p:cNvSpPr/>
            <p:nvPr/>
          </p:nvSpPr>
          <p:spPr>
            <a:xfrm>
              <a:off x="0" y="0"/>
              <a:ext cx="823616" cy="1060124"/>
            </a:xfrm>
            <a:custGeom>
              <a:avLst/>
              <a:gdLst/>
              <a:ahLst/>
              <a:cxnLst/>
              <a:rect l="l" t="t" r="r" b="b"/>
              <a:pathLst>
                <a:path w="823616" h="1060124">
                  <a:moveTo>
                    <a:pt x="95070" y="0"/>
                  </a:moveTo>
                  <a:lnTo>
                    <a:pt x="728547" y="0"/>
                  </a:lnTo>
                  <a:cubicBezTo>
                    <a:pt x="781052" y="0"/>
                    <a:pt x="823616" y="42564"/>
                    <a:pt x="823616" y="95070"/>
                  </a:cubicBezTo>
                  <a:lnTo>
                    <a:pt x="823616" y="965055"/>
                  </a:lnTo>
                  <a:cubicBezTo>
                    <a:pt x="823616" y="1017560"/>
                    <a:pt x="781052" y="1060124"/>
                    <a:pt x="728547" y="1060124"/>
                  </a:cubicBezTo>
                  <a:lnTo>
                    <a:pt x="95070" y="1060124"/>
                  </a:lnTo>
                  <a:cubicBezTo>
                    <a:pt x="42564" y="1060124"/>
                    <a:pt x="0" y="1017560"/>
                    <a:pt x="0" y="965055"/>
                  </a:cubicBezTo>
                  <a:lnTo>
                    <a:pt x="0" y="95070"/>
                  </a:lnTo>
                  <a:cubicBezTo>
                    <a:pt x="0" y="42564"/>
                    <a:pt x="42564" y="0"/>
                    <a:pt x="9507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6AB8899A-7819-3993-3508-EC4F273606A4}"/>
                </a:ext>
              </a:extLst>
            </p:cNvPr>
            <p:cNvSpPr txBox="1"/>
            <p:nvPr/>
          </p:nvSpPr>
          <p:spPr>
            <a:xfrm>
              <a:off x="0" y="-38100"/>
              <a:ext cx="823616" cy="1098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4860326-F7B9-5CBE-62E7-E30795E80398}"/>
              </a:ext>
            </a:extLst>
          </p:cNvPr>
          <p:cNvGrpSpPr/>
          <p:nvPr/>
        </p:nvGrpSpPr>
        <p:grpSpPr>
          <a:xfrm>
            <a:off x="7939860" y="1940358"/>
            <a:ext cx="1146744" cy="1146744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1626C52-D9B3-A936-A80B-396B7C0259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3E501EB2-1CCD-21EC-2140-356A1F8514C6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1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A5283176-86B4-872F-3F6B-1BBC5A9A9150}"/>
              </a:ext>
            </a:extLst>
          </p:cNvPr>
          <p:cNvGrpSpPr/>
          <p:nvPr/>
        </p:nvGrpSpPr>
        <p:grpSpPr>
          <a:xfrm>
            <a:off x="11639207" y="2049183"/>
            <a:ext cx="1146744" cy="1146744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A769E58-2E27-5F1F-029B-28066F49E6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pPr algn="ctr"/>
              <a:endParaRPr lang="en-US" dirty="0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ABF9F63D-3430-DA2B-2AFC-C4A8BE721924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2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6923F047-FD99-996B-27C1-76EC9765679B}"/>
              </a:ext>
            </a:extLst>
          </p:cNvPr>
          <p:cNvGrpSpPr/>
          <p:nvPr/>
        </p:nvGrpSpPr>
        <p:grpSpPr>
          <a:xfrm>
            <a:off x="15070679" y="2050974"/>
            <a:ext cx="1146744" cy="1146744"/>
            <a:chOff x="0" y="0"/>
            <a:chExt cx="812800" cy="8128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217E826-2848-9816-4F73-6CA043ED4FD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42E8C200-BDCE-CAE5-B3EE-1753D209E00E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3</a:t>
              </a: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7933D3C3-0045-E1BB-37A8-88AE92BD4BA7}"/>
              </a:ext>
            </a:extLst>
          </p:cNvPr>
          <p:cNvSpPr txBox="1"/>
          <p:nvPr/>
        </p:nvSpPr>
        <p:spPr>
          <a:xfrm>
            <a:off x="7172585" y="653800"/>
            <a:ext cx="5324216" cy="50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12.4.3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đệm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(Caching)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2BFED63-1613-2D0B-0C59-8228375539FE}"/>
              </a:ext>
            </a:extLst>
          </p:cNvPr>
          <p:cNvSpPr txBox="1"/>
          <p:nvPr/>
        </p:nvSpPr>
        <p:spPr>
          <a:xfrm>
            <a:off x="7019865" y="2979594"/>
            <a:ext cx="3229279" cy="2318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endParaRPr lang="en-US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đệm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(cache)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vùng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3B56D64-C5C6-DC72-6C86-5FC8637631CB}"/>
              </a:ext>
            </a:extLst>
          </p:cNvPr>
          <p:cNvSpPr txBox="1"/>
          <p:nvPr/>
        </p:nvSpPr>
        <p:spPr>
          <a:xfrm>
            <a:off x="10570459" y="3300611"/>
            <a:ext cx="2933065" cy="3632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0100" marR="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Buffering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Caching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Luôn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chậm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3E3E8A58-9F91-98EC-726B-4CCE0F672CBA}"/>
              </a:ext>
            </a:extLst>
          </p:cNvPr>
          <p:cNvGrpSpPr/>
          <p:nvPr/>
        </p:nvGrpSpPr>
        <p:grpSpPr>
          <a:xfrm>
            <a:off x="2932177" y="-2255769"/>
            <a:ext cx="3284469" cy="3284469"/>
            <a:chOff x="0" y="0"/>
            <a:chExt cx="812800" cy="81280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0B405DC8-72BB-39FB-DDED-6DFFD700DCA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792CE536-0386-8C02-3609-A46CCD7CEC2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90431CF5-9BCC-9968-32F8-F50D7BA1303D}"/>
              </a:ext>
            </a:extLst>
          </p:cNvPr>
          <p:cNvGrpSpPr/>
          <p:nvPr/>
        </p:nvGrpSpPr>
        <p:grpSpPr>
          <a:xfrm>
            <a:off x="17259300" y="1593856"/>
            <a:ext cx="1647720" cy="1647720"/>
            <a:chOff x="0" y="0"/>
            <a:chExt cx="812800" cy="8128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03C14290-26F4-5B23-EC89-F2BE87AD04F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8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AD556D11-4A6E-B98E-7F14-39BB80B5464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508549BD-581F-BB79-F313-26F119C3BDFB}"/>
              </a:ext>
            </a:extLst>
          </p:cNvPr>
          <p:cNvSpPr/>
          <p:nvPr/>
        </p:nvSpPr>
        <p:spPr>
          <a:xfrm rot="-7266873">
            <a:off x="13465693" y="5208208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E34DE714-9F9F-D262-DA32-7C4F2F68AF85}"/>
              </a:ext>
            </a:extLst>
          </p:cNvPr>
          <p:cNvSpPr txBox="1"/>
          <p:nvPr/>
        </p:nvSpPr>
        <p:spPr>
          <a:xfrm>
            <a:off x="14194451" y="3058744"/>
            <a:ext cx="3064849" cy="2918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endParaRPr lang="en-US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</a:t>
            </a:r>
            <a:endParaRPr lang="vi-VN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hoãn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đĩa</a:t>
            </a:r>
            <a:endParaRPr lang="vi-VN" sz="2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tệp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A3716FD-2966-4EED-9D23-D31D55303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63" y="2630838"/>
            <a:ext cx="6275729" cy="3932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048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D5A7B-F478-2541-8029-2E998BD52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55313F6-D21A-834D-6F79-3C022776FE24}"/>
              </a:ext>
            </a:extLst>
          </p:cNvPr>
          <p:cNvSpPr/>
          <p:nvPr/>
        </p:nvSpPr>
        <p:spPr>
          <a:xfrm rot="-3485336">
            <a:off x="-1923273" y="2692515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D5A9734-B9E0-FE63-A186-3AAE57EEFD14}"/>
              </a:ext>
            </a:extLst>
          </p:cNvPr>
          <p:cNvSpPr/>
          <p:nvPr/>
        </p:nvSpPr>
        <p:spPr>
          <a:xfrm rot="4515064">
            <a:off x="15160736" y="864362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4D60A0E-4CB5-19B3-828D-ED2E6BF34D9F}"/>
              </a:ext>
            </a:extLst>
          </p:cNvPr>
          <p:cNvGrpSpPr/>
          <p:nvPr/>
        </p:nvGrpSpPr>
        <p:grpSpPr>
          <a:xfrm>
            <a:off x="1934147" y="1124606"/>
            <a:ext cx="14774411" cy="9069335"/>
            <a:chOff x="0" y="0"/>
            <a:chExt cx="3999181" cy="164766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7A7D064-760A-1835-E31D-E47099755638}"/>
                </a:ext>
              </a:extLst>
            </p:cNvPr>
            <p:cNvSpPr/>
            <p:nvPr/>
          </p:nvSpPr>
          <p:spPr>
            <a:xfrm>
              <a:off x="0" y="0"/>
              <a:ext cx="3999181" cy="1647666"/>
            </a:xfrm>
            <a:custGeom>
              <a:avLst/>
              <a:gdLst/>
              <a:ahLst/>
              <a:cxnLst/>
              <a:rect l="l" t="t" r="r" b="b"/>
              <a:pathLst>
                <a:path w="3638192" h="1611411">
                  <a:moveTo>
                    <a:pt x="53805" y="0"/>
                  </a:moveTo>
                  <a:lnTo>
                    <a:pt x="3584387" y="0"/>
                  </a:lnTo>
                  <a:cubicBezTo>
                    <a:pt x="3598657" y="0"/>
                    <a:pt x="3612343" y="5669"/>
                    <a:pt x="3622433" y="15759"/>
                  </a:cubicBezTo>
                  <a:cubicBezTo>
                    <a:pt x="3632524" y="25849"/>
                    <a:pt x="3638192" y="39535"/>
                    <a:pt x="3638192" y="53805"/>
                  </a:cubicBezTo>
                  <a:lnTo>
                    <a:pt x="3638192" y="1557606"/>
                  </a:lnTo>
                  <a:cubicBezTo>
                    <a:pt x="3638192" y="1571876"/>
                    <a:pt x="3632524" y="1585562"/>
                    <a:pt x="3622433" y="1595652"/>
                  </a:cubicBezTo>
                  <a:cubicBezTo>
                    <a:pt x="3612343" y="1605742"/>
                    <a:pt x="3598657" y="1611411"/>
                    <a:pt x="3584387" y="1611411"/>
                  </a:cubicBezTo>
                  <a:lnTo>
                    <a:pt x="53805" y="1611411"/>
                  </a:lnTo>
                  <a:cubicBezTo>
                    <a:pt x="39535" y="1611411"/>
                    <a:pt x="25849" y="1605742"/>
                    <a:pt x="15759" y="1595652"/>
                  </a:cubicBezTo>
                  <a:cubicBezTo>
                    <a:pt x="5669" y="1585562"/>
                    <a:pt x="0" y="1571876"/>
                    <a:pt x="0" y="1557606"/>
                  </a:cubicBezTo>
                  <a:lnTo>
                    <a:pt x="0" y="53805"/>
                  </a:lnTo>
                  <a:cubicBezTo>
                    <a:pt x="0" y="39535"/>
                    <a:pt x="5669" y="25849"/>
                    <a:pt x="15759" y="15759"/>
                  </a:cubicBezTo>
                  <a:cubicBezTo>
                    <a:pt x="25849" y="5669"/>
                    <a:pt x="39535" y="0"/>
                    <a:pt x="53805" y="0"/>
                  </a:cubicBezTo>
                  <a:close/>
                </a:path>
              </a:pathLst>
            </a:custGeom>
            <a:solidFill>
              <a:srgbClr val="F4E8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B312E0F-0409-3B51-5745-803927E956E8}"/>
                </a:ext>
              </a:extLst>
            </p:cNvPr>
            <p:cNvSpPr txBox="1"/>
            <p:nvPr/>
          </p:nvSpPr>
          <p:spPr>
            <a:xfrm>
              <a:off x="0" y="47625"/>
              <a:ext cx="3638192" cy="1563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415F58FE-453C-70FD-FA25-181FA982BC47}"/>
              </a:ext>
            </a:extLst>
          </p:cNvPr>
          <p:cNvSpPr txBox="1"/>
          <p:nvPr/>
        </p:nvSpPr>
        <p:spPr>
          <a:xfrm>
            <a:off x="1981200" y="93058"/>
            <a:ext cx="11125200" cy="50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12.4.4 Spooling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28B378A4-03E9-162E-4E0A-60DE425EEB72}"/>
              </a:ext>
            </a:extLst>
          </p:cNvPr>
          <p:cNvGrpSpPr/>
          <p:nvPr/>
        </p:nvGrpSpPr>
        <p:grpSpPr>
          <a:xfrm>
            <a:off x="16795517" y="2551406"/>
            <a:ext cx="927565" cy="927565"/>
            <a:chOff x="0" y="0"/>
            <a:chExt cx="8128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18193876-A976-7DBD-38A4-61B1C3E53F7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E6E8497D-E9DC-36E5-34E9-EC0A062CEAD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AD1874CE-DDCD-199B-CA41-4CCD8A24A846}"/>
              </a:ext>
            </a:extLst>
          </p:cNvPr>
          <p:cNvGrpSpPr/>
          <p:nvPr/>
        </p:nvGrpSpPr>
        <p:grpSpPr>
          <a:xfrm>
            <a:off x="564917" y="6038631"/>
            <a:ext cx="927565" cy="927565"/>
            <a:chOff x="0" y="0"/>
            <a:chExt cx="812800" cy="8128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8DEF0526-1527-209F-73D1-102B4F7229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DEC337A0-A5A1-9CFE-76A4-D885932933E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FB4E07A-8710-0C14-4B7E-F9CD8B7BE39D}"/>
              </a:ext>
            </a:extLst>
          </p:cNvPr>
          <p:cNvSpPr txBox="1"/>
          <p:nvPr/>
        </p:nvSpPr>
        <p:spPr>
          <a:xfrm>
            <a:off x="1914779" y="1308760"/>
            <a:ext cx="11919709" cy="4340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2860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Spooling (Simultaneous Peripheral Operation On-Line)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vi-V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niệm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Spooling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đệm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in.</a:t>
            </a:r>
          </a:p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vi-V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tệp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spool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rảnh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xếp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tệp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spool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tệp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daemon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kernel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chịu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trách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nhiệm</a:t>
            </a:r>
            <a:endParaRPr lang="vi-VN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1">
              <a:lnSpc>
                <a:spcPct val="107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đợi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1">
              <a:lnSpc>
                <a:spcPct val="107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vi-V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đợi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in,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tạm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dừng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v.v.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3615F-6677-4FD9-89CE-0841C619A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5311" y="2501236"/>
            <a:ext cx="4120718" cy="40460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40BC26-6610-D3D3-7B7A-065B87BAC1E4}"/>
              </a:ext>
            </a:extLst>
          </p:cNvPr>
          <p:cNvSpPr txBox="1"/>
          <p:nvPr/>
        </p:nvSpPr>
        <p:spPr>
          <a:xfrm>
            <a:off x="1830624" y="5569592"/>
            <a:ext cx="13702530" cy="4443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2860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(Device Reservation)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vi-V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(ổ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băng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in)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vi-V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Hai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Spooling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phối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đệm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rỗi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tay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cầm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tệp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OpenFile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Trách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nhiệm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tránh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deadlock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0820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D6032-82F4-3E2B-757D-B06808D99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7525BC6-758C-4333-B5AE-19E262029E0C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25A960A-903D-F8DE-146A-AC581C8DB302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94943EF-31B0-94C4-056D-5905ADE67C5D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C9A1C3E-147A-4FDB-D15F-278966F6C428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10F44F6-D0CF-482A-6A1C-A1A12FD39FF2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641863C-9350-E71E-FC92-64C2B2D0D9DD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hien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0CADADD-4C8E-F3DE-7FC3-1C1FA66CC495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3CFF407-417D-E65B-68EF-0B911FDE6F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199BD0B-EDD6-7C7D-DBF8-7F6A18687BC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22E304D5-85D3-404E-BB3E-B223AB8D7935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EC50900-6B63-8061-E194-2A5167B494DA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AFC2513-F9C0-97F7-3A79-A0C1FD6E230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3C6B09A-695D-E6A9-02B3-673BA5DD869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14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EF8037-079D-4717-7065-C004EA302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3">
            <a:extLst>
              <a:ext uri="{FF2B5EF4-FFF2-40B4-BE49-F238E27FC236}">
                <a16:creationId xmlns:a16="http://schemas.microsoft.com/office/drawing/2014/main" id="{EECE0A9A-1896-49ED-E238-3D397E8C30AE}"/>
              </a:ext>
            </a:extLst>
          </p:cNvPr>
          <p:cNvSpPr/>
          <p:nvPr/>
        </p:nvSpPr>
        <p:spPr>
          <a:xfrm rot="17614138">
            <a:off x="13681902" y="-4073384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E23A2B5-EB7B-0334-7F09-DB0ADA3031EB}"/>
              </a:ext>
            </a:extLst>
          </p:cNvPr>
          <p:cNvSpPr/>
          <p:nvPr/>
        </p:nvSpPr>
        <p:spPr>
          <a:xfrm rot="3300756">
            <a:off x="13265755" y="3182470"/>
            <a:ext cx="4930476" cy="13155510"/>
          </a:xfrm>
          <a:custGeom>
            <a:avLst/>
            <a:gdLst/>
            <a:ahLst/>
            <a:cxnLst/>
            <a:rect l="l" t="t" r="r" b="b"/>
            <a:pathLst>
              <a:path w="4930476" h="13155510">
                <a:moveTo>
                  <a:pt x="0" y="0"/>
                </a:moveTo>
                <a:lnTo>
                  <a:pt x="4930476" y="0"/>
                </a:lnTo>
                <a:lnTo>
                  <a:pt x="4930476" y="13155510"/>
                </a:lnTo>
                <a:lnTo>
                  <a:pt x="0" y="13155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85BD6AD-7FC4-C852-4D54-6ECBA9D42AF4}"/>
              </a:ext>
            </a:extLst>
          </p:cNvPr>
          <p:cNvSpPr/>
          <p:nvPr/>
        </p:nvSpPr>
        <p:spPr>
          <a:xfrm rot="2485821">
            <a:off x="-2312049" y="-1359784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7" y="0"/>
                </a:lnTo>
                <a:lnTo>
                  <a:pt x="3846547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BC8EBD9C-5AB7-B40C-4A66-2A6B2927B873}"/>
              </a:ext>
            </a:extLst>
          </p:cNvPr>
          <p:cNvSpPr txBox="1"/>
          <p:nvPr/>
        </p:nvSpPr>
        <p:spPr>
          <a:xfrm>
            <a:off x="3221143" y="3678707"/>
            <a:ext cx="9047057" cy="20113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2451E-EAA1-00E9-4978-25764B281E83}"/>
              </a:ext>
            </a:extLst>
          </p:cNvPr>
          <p:cNvSpPr txBox="1"/>
          <p:nvPr/>
        </p:nvSpPr>
        <p:spPr>
          <a:xfrm>
            <a:off x="762000" y="187852"/>
            <a:ext cx="5469449" cy="109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12.4.5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endParaRPr lang="en-US" sz="3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Lý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460B8C-1629-A547-372B-91CD484C3494}"/>
              </a:ext>
            </a:extLst>
          </p:cNvPr>
          <p:cNvSpPr txBox="1"/>
          <p:nvPr/>
        </p:nvSpPr>
        <p:spPr>
          <a:xfrm>
            <a:off x="533400" y="1293543"/>
            <a:ext cx="13893280" cy="1954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chống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vĩnh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viễn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đọc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đĩa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vĩnh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viễn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Hỏng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đĩa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0A8548-88D1-0E7E-7355-24EAF47DAC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3106400" y="2324100"/>
            <a:ext cx="4195673" cy="419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607567-75E1-1F95-ED29-1912C8AB4B8E}"/>
              </a:ext>
            </a:extLst>
          </p:cNvPr>
          <p:cNvSpPr txBox="1"/>
          <p:nvPr/>
        </p:nvSpPr>
        <p:spPr>
          <a:xfrm>
            <a:off x="762000" y="3459726"/>
            <a:ext cx="13893280" cy="5438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Lý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trả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UNIX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errno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trả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100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Báo Cáo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luôn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SCSI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Sense key: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v.v.).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 sense code: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v.v.).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 sense-code qualifier: Chi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hỏng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v.v.).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Nhật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SCSI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SCSI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8646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B88B4A-88F9-688D-4888-8B7FCAE63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3">
            <a:extLst>
              <a:ext uri="{FF2B5EF4-FFF2-40B4-BE49-F238E27FC236}">
                <a16:creationId xmlns:a16="http://schemas.microsoft.com/office/drawing/2014/main" id="{16ED02D0-FD93-4BB1-E1EA-FFD3408CD35B}"/>
              </a:ext>
            </a:extLst>
          </p:cNvPr>
          <p:cNvSpPr/>
          <p:nvPr/>
        </p:nvSpPr>
        <p:spPr>
          <a:xfrm rot="17614138">
            <a:off x="13681902" y="-4073384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B20BFE3-671C-DA7E-DD75-DF93278CCC67}"/>
              </a:ext>
            </a:extLst>
          </p:cNvPr>
          <p:cNvSpPr txBox="1"/>
          <p:nvPr/>
        </p:nvSpPr>
        <p:spPr>
          <a:xfrm>
            <a:off x="2826213" y="316698"/>
            <a:ext cx="6032823" cy="491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12.4.6 Bảo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vệ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</a:t>
            </a:r>
            <a:endParaRPr lang="en-US" sz="3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7B6876A-2D4F-77D5-BCDC-C4DE29433C2A}"/>
              </a:ext>
            </a:extLst>
          </p:cNvPr>
          <p:cNvSpPr/>
          <p:nvPr/>
        </p:nvSpPr>
        <p:spPr>
          <a:xfrm rot="3300756">
            <a:off x="13265755" y="3182470"/>
            <a:ext cx="4930476" cy="13155510"/>
          </a:xfrm>
          <a:custGeom>
            <a:avLst/>
            <a:gdLst/>
            <a:ahLst/>
            <a:cxnLst/>
            <a:rect l="l" t="t" r="r" b="b"/>
            <a:pathLst>
              <a:path w="4930476" h="13155510">
                <a:moveTo>
                  <a:pt x="0" y="0"/>
                </a:moveTo>
                <a:lnTo>
                  <a:pt x="4930476" y="0"/>
                </a:lnTo>
                <a:lnTo>
                  <a:pt x="4930476" y="13155510"/>
                </a:lnTo>
                <a:lnTo>
                  <a:pt x="0" y="13155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6DC5B92-647E-F7F0-DAE6-D181088E503C}"/>
              </a:ext>
            </a:extLst>
          </p:cNvPr>
          <p:cNvSpPr/>
          <p:nvPr/>
        </p:nvSpPr>
        <p:spPr>
          <a:xfrm rot="2485821">
            <a:off x="-2312049" y="-1359784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7" y="0"/>
                </a:lnTo>
                <a:lnTo>
                  <a:pt x="3846547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3D2380EC-EB98-9501-F05B-EDCF7B7A3EAA}"/>
              </a:ext>
            </a:extLst>
          </p:cNvPr>
          <p:cNvSpPr/>
          <p:nvPr/>
        </p:nvSpPr>
        <p:spPr>
          <a:xfrm>
            <a:off x="185684" y="2273759"/>
            <a:ext cx="9982200" cy="7772400"/>
          </a:xfrm>
          <a:custGeom>
            <a:avLst/>
            <a:gdLst/>
            <a:ahLst/>
            <a:cxnLst/>
            <a:rect l="l" t="t" r="r" b="b"/>
            <a:pathLst>
              <a:path w="1128459" h="975897">
                <a:moveTo>
                  <a:pt x="86734" y="0"/>
                </a:moveTo>
                <a:lnTo>
                  <a:pt x="1041725" y="0"/>
                </a:lnTo>
                <a:cubicBezTo>
                  <a:pt x="1064728" y="0"/>
                  <a:pt x="1086789" y="9138"/>
                  <a:pt x="1103055" y="25404"/>
                </a:cubicBezTo>
                <a:cubicBezTo>
                  <a:pt x="1119321" y="41670"/>
                  <a:pt x="1128459" y="63731"/>
                  <a:pt x="1128459" y="86734"/>
                </a:cubicBezTo>
                <a:lnTo>
                  <a:pt x="1128459" y="889163"/>
                </a:lnTo>
                <a:cubicBezTo>
                  <a:pt x="1128459" y="912166"/>
                  <a:pt x="1119321" y="934227"/>
                  <a:pt x="1103055" y="950493"/>
                </a:cubicBezTo>
                <a:cubicBezTo>
                  <a:pt x="1086789" y="966759"/>
                  <a:pt x="1064728" y="975897"/>
                  <a:pt x="1041725" y="975897"/>
                </a:cubicBezTo>
                <a:lnTo>
                  <a:pt x="86734" y="975897"/>
                </a:lnTo>
                <a:cubicBezTo>
                  <a:pt x="63731" y="975897"/>
                  <a:pt x="41670" y="966759"/>
                  <a:pt x="25404" y="950493"/>
                </a:cubicBezTo>
                <a:cubicBezTo>
                  <a:pt x="9138" y="934227"/>
                  <a:pt x="0" y="912166"/>
                  <a:pt x="0" y="889163"/>
                </a:cubicBezTo>
                <a:lnTo>
                  <a:pt x="0" y="86734"/>
                </a:lnTo>
                <a:cubicBezTo>
                  <a:pt x="0" y="63731"/>
                  <a:pt x="9138" y="41670"/>
                  <a:pt x="25404" y="25404"/>
                </a:cubicBezTo>
                <a:cubicBezTo>
                  <a:pt x="41670" y="9138"/>
                  <a:pt x="63731" y="0"/>
                  <a:pt x="86734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BE204A63-BC29-F73F-AEF0-C1A7C5436779}"/>
              </a:ext>
            </a:extLst>
          </p:cNvPr>
          <p:cNvGrpSpPr/>
          <p:nvPr/>
        </p:nvGrpSpPr>
        <p:grpSpPr>
          <a:xfrm>
            <a:off x="8775262" y="4962543"/>
            <a:ext cx="4863776" cy="4477556"/>
            <a:chOff x="0" y="0"/>
            <a:chExt cx="1197267" cy="889112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8C0C61D-D1A5-2042-3194-AA1930D30FA1}"/>
                </a:ext>
              </a:extLst>
            </p:cNvPr>
            <p:cNvSpPr/>
            <p:nvPr/>
          </p:nvSpPr>
          <p:spPr>
            <a:xfrm>
              <a:off x="0" y="0"/>
              <a:ext cx="1197267" cy="889112"/>
            </a:xfrm>
            <a:custGeom>
              <a:avLst/>
              <a:gdLst/>
              <a:ahLst/>
              <a:cxnLst/>
              <a:rect l="l" t="t" r="r" b="b"/>
              <a:pathLst>
                <a:path w="1197267" h="889112">
                  <a:moveTo>
                    <a:pt x="49050" y="0"/>
                  </a:moveTo>
                  <a:lnTo>
                    <a:pt x="1148217" y="0"/>
                  </a:lnTo>
                  <a:cubicBezTo>
                    <a:pt x="1161226" y="0"/>
                    <a:pt x="1173702" y="5168"/>
                    <a:pt x="1182901" y="14366"/>
                  </a:cubicBezTo>
                  <a:cubicBezTo>
                    <a:pt x="1192099" y="23565"/>
                    <a:pt x="1197267" y="36041"/>
                    <a:pt x="1197267" y="49050"/>
                  </a:cubicBezTo>
                  <a:lnTo>
                    <a:pt x="1197267" y="840063"/>
                  </a:lnTo>
                  <a:cubicBezTo>
                    <a:pt x="1197267" y="867152"/>
                    <a:pt x="1175307" y="889112"/>
                    <a:pt x="1148217" y="889112"/>
                  </a:cubicBezTo>
                  <a:lnTo>
                    <a:pt x="49050" y="889112"/>
                  </a:lnTo>
                  <a:cubicBezTo>
                    <a:pt x="21960" y="889112"/>
                    <a:pt x="0" y="867152"/>
                    <a:pt x="0" y="840063"/>
                  </a:cubicBezTo>
                  <a:lnTo>
                    <a:pt x="0" y="49050"/>
                  </a:lnTo>
                  <a:cubicBezTo>
                    <a:pt x="0" y="21960"/>
                    <a:pt x="21960" y="0"/>
                    <a:pt x="4905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8E10FD7E-E6E7-B81F-0FA7-2CE4DDFEADE1}"/>
                </a:ext>
              </a:extLst>
            </p:cNvPr>
            <p:cNvSpPr txBox="1"/>
            <p:nvPr/>
          </p:nvSpPr>
          <p:spPr>
            <a:xfrm>
              <a:off x="0" y="-66675"/>
              <a:ext cx="1197267" cy="955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0718098-040E-C782-6EEC-A2D325FFEFEA}"/>
              </a:ext>
            </a:extLst>
          </p:cNvPr>
          <p:cNvSpPr txBox="1"/>
          <p:nvPr/>
        </p:nvSpPr>
        <p:spPr>
          <a:xfrm>
            <a:off x="8784375" y="5364344"/>
            <a:ext cx="4558977" cy="2934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bất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gây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ngăn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chặn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1E3FBE-8215-0C6D-5EA9-B48C58B73CAF}"/>
              </a:ext>
            </a:extLst>
          </p:cNvPr>
          <p:cNvSpPr/>
          <p:nvPr/>
        </p:nvSpPr>
        <p:spPr>
          <a:xfrm>
            <a:off x="9483995" y="3765694"/>
            <a:ext cx="3159735" cy="154066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Mối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Liên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Bảo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Vệ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0094367-4DF0-3483-9287-0BE90598A797}"/>
              </a:ext>
            </a:extLst>
          </p:cNvPr>
          <p:cNvGrpSpPr/>
          <p:nvPr/>
        </p:nvGrpSpPr>
        <p:grpSpPr>
          <a:xfrm>
            <a:off x="3033108" y="5013834"/>
            <a:ext cx="5044091" cy="4426265"/>
            <a:chOff x="0" y="0"/>
            <a:chExt cx="1197267" cy="88911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B14EA66-8A92-D5B5-3EC6-05B2C9399C93}"/>
                </a:ext>
              </a:extLst>
            </p:cNvPr>
            <p:cNvSpPr/>
            <p:nvPr/>
          </p:nvSpPr>
          <p:spPr>
            <a:xfrm>
              <a:off x="0" y="0"/>
              <a:ext cx="1197267" cy="889112"/>
            </a:xfrm>
            <a:custGeom>
              <a:avLst/>
              <a:gdLst/>
              <a:ahLst/>
              <a:cxnLst/>
              <a:rect l="l" t="t" r="r" b="b"/>
              <a:pathLst>
                <a:path w="1197267" h="889112">
                  <a:moveTo>
                    <a:pt x="49050" y="0"/>
                  </a:moveTo>
                  <a:lnTo>
                    <a:pt x="1148217" y="0"/>
                  </a:lnTo>
                  <a:cubicBezTo>
                    <a:pt x="1161226" y="0"/>
                    <a:pt x="1173702" y="5168"/>
                    <a:pt x="1182901" y="14366"/>
                  </a:cubicBezTo>
                  <a:cubicBezTo>
                    <a:pt x="1192099" y="23565"/>
                    <a:pt x="1197267" y="36041"/>
                    <a:pt x="1197267" y="49050"/>
                  </a:cubicBezTo>
                  <a:lnTo>
                    <a:pt x="1197267" y="840063"/>
                  </a:lnTo>
                  <a:cubicBezTo>
                    <a:pt x="1197267" y="867152"/>
                    <a:pt x="1175307" y="889112"/>
                    <a:pt x="1148217" y="889112"/>
                  </a:cubicBezTo>
                  <a:lnTo>
                    <a:pt x="49050" y="889112"/>
                  </a:lnTo>
                  <a:cubicBezTo>
                    <a:pt x="21960" y="889112"/>
                    <a:pt x="0" y="867152"/>
                    <a:pt x="0" y="840063"/>
                  </a:cubicBezTo>
                  <a:lnTo>
                    <a:pt x="0" y="49050"/>
                  </a:lnTo>
                  <a:cubicBezTo>
                    <a:pt x="0" y="21960"/>
                    <a:pt x="21960" y="0"/>
                    <a:pt x="4905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5BB2289-146A-D955-5AE9-781EEED3128C}"/>
                </a:ext>
              </a:extLst>
            </p:cNvPr>
            <p:cNvSpPr txBox="1"/>
            <p:nvPr/>
          </p:nvSpPr>
          <p:spPr>
            <a:xfrm>
              <a:off x="0" y="-66675"/>
              <a:ext cx="1197267" cy="955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6BA69FCC-2054-0CFE-2AC0-58825AF36659}"/>
              </a:ext>
            </a:extLst>
          </p:cNvPr>
          <p:cNvSpPr/>
          <p:nvPr/>
        </p:nvSpPr>
        <p:spPr>
          <a:xfrm>
            <a:off x="3831558" y="3747051"/>
            <a:ext cx="3220792" cy="16468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Ngăn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Chặn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Bất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Pháp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E60AEC-CD6C-DF38-6C78-0D670B212D48}"/>
              </a:ext>
            </a:extLst>
          </p:cNvPr>
          <p:cNvSpPr txBox="1"/>
          <p:nvPr/>
        </p:nvSpPr>
        <p:spPr>
          <a:xfrm>
            <a:off x="3133495" y="5246569"/>
            <a:ext cx="4576224" cy="3827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0005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đều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0005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system call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0005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(monitor mode)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soát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A8B67FD-B4E8-1766-E161-30C6592FCC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541" y="808115"/>
            <a:ext cx="5278915" cy="2959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9041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55E3F-7800-D4CE-4A76-230F66194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3">
            <a:extLst>
              <a:ext uri="{FF2B5EF4-FFF2-40B4-BE49-F238E27FC236}">
                <a16:creationId xmlns:a16="http://schemas.microsoft.com/office/drawing/2014/main" id="{785B2FEC-5D90-64A0-23A0-C8AED719D20B}"/>
              </a:ext>
            </a:extLst>
          </p:cNvPr>
          <p:cNvSpPr/>
          <p:nvPr/>
        </p:nvSpPr>
        <p:spPr>
          <a:xfrm rot="17614138">
            <a:off x="13681902" y="-4073384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6B2255E-B85B-27C0-7A47-B9746E1E27E6}"/>
              </a:ext>
            </a:extLst>
          </p:cNvPr>
          <p:cNvSpPr txBox="1"/>
          <p:nvPr/>
        </p:nvSpPr>
        <p:spPr>
          <a:xfrm>
            <a:off x="2895600" y="283053"/>
            <a:ext cx="6032823" cy="491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12.4.6 Bảo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vệ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</a:t>
            </a:r>
            <a:endParaRPr lang="en-US" sz="3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7B24BE4-F792-93A1-FB63-8DC424A19E6E}"/>
              </a:ext>
            </a:extLst>
          </p:cNvPr>
          <p:cNvSpPr/>
          <p:nvPr/>
        </p:nvSpPr>
        <p:spPr>
          <a:xfrm rot="3300756">
            <a:off x="13265755" y="3182470"/>
            <a:ext cx="4930476" cy="13155510"/>
          </a:xfrm>
          <a:custGeom>
            <a:avLst/>
            <a:gdLst/>
            <a:ahLst/>
            <a:cxnLst/>
            <a:rect l="l" t="t" r="r" b="b"/>
            <a:pathLst>
              <a:path w="4930476" h="13155510">
                <a:moveTo>
                  <a:pt x="0" y="0"/>
                </a:moveTo>
                <a:lnTo>
                  <a:pt x="4930476" y="0"/>
                </a:lnTo>
                <a:lnTo>
                  <a:pt x="4930476" y="13155510"/>
                </a:lnTo>
                <a:lnTo>
                  <a:pt x="0" y="13155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1D1AD02-E431-81FC-2667-B20109083740}"/>
              </a:ext>
            </a:extLst>
          </p:cNvPr>
          <p:cNvSpPr/>
          <p:nvPr/>
        </p:nvSpPr>
        <p:spPr>
          <a:xfrm rot="2485821">
            <a:off x="-2312049" y="-1359784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7" y="0"/>
                </a:lnTo>
                <a:lnTo>
                  <a:pt x="3846547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CB83192F-FE40-DFC4-8673-FA905053AD24}"/>
              </a:ext>
            </a:extLst>
          </p:cNvPr>
          <p:cNvSpPr/>
          <p:nvPr/>
        </p:nvSpPr>
        <p:spPr>
          <a:xfrm>
            <a:off x="185684" y="2273759"/>
            <a:ext cx="9982200" cy="7772400"/>
          </a:xfrm>
          <a:custGeom>
            <a:avLst/>
            <a:gdLst/>
            <a:ahLst/>
            <a:cxnLst/>
            <a:rect l="l" t="t" r="r" b="b"/>
            <a:pathLst>
              <a:path w="1128459" h="975897">
                <a:moveTo>
                  <a:pt x="86734" y="0"/>
                </a:moveTo>
                <a:lnTo>
                  <a:pt x="1041725" y="0"/>
                </a:lnTo>
                <a:cubicBezTo>
                  <a:pt x="1064728" y="0"/>
                  <a:pt x="1086789" y="9138"/>
                  <a:pt x="1103055" y="25404"/>
                </a:cubicBezTo>
                <a:cubicBezTo>
                  <a:pt x="1119321" y="41670"/>
                  <a:pt x="1128459" y="63731"/>
                  <a:pt x="1128459" y="86734"/>
                </a:cubicBezTo>
                <a:lnTo>
                  <a:pt x="1128459" y="889163"/>
                </a:lnTo>
                <a:cubicBezTo>
                  <a:pt x="1128459" y="912166"/>
                  <a:pt x="1119321" y="934227"/>
                  <a:pt x="1103055" y="950493"/>
                </a:cubicBezTo>
                <a:cubicBezTo>
                  <a:pt x="1086789" y="966759"/>
                  <a:pt x="1064728" y="975897"/>
                  <a:pt x="1041725" y="975897"/>
                </a:cubicBezTo>
                <a:lnTo>
                  <a:pt x="86734" y="975897"/>
                </a:lnTo>
                <a:cubicBezTo>
                  <a:pt x="63731" y="975897"/>
                  <a:pt x="41670" y="966759"/>
                  <a:pt x="25404" y="950493"/>
                </a:cubicBezTo>
                <a:cubicBezTo>
                  <a:pt x="9138" y="934227"/>
                  <a:pt x="0" y="912166"/>
                  <a:pt x="0" y="889163"/>
                </a:cubicBezTo>
                <a:lnTo>
                  <a:pt x="0" y="86734"/>
                </a:lnTo>
                <a:cubicBezTo>
                  <a:pt x="0" y="63731"/>
                  <a:pt x="9138" y="41670"/>
                  <a:pt x="25404" y="25404"/>
                </a:cubicBezTo>
                <a:cubicBezTo>
                  <a:pt x="41670" y="9138"/>
                  <a:pt x="63731" y="0"/>
                  <a:pt x="86734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AD67DD8D-781F-8600-9A78-B1CD1837B967}"/>
              </a:ext>
            </a:extLst>
          </p:cNvPr>
          <p:cNvGrpSpPr/>
          <p:nvPr/>
        </p:nvGrpSpPr>
        <p:grpSpPr>
          <a:xfrm>
            <a:off x="8775262" y="4962543"/>
            <a:ext cx="4863776" cy="4477556"/>
            <a:chOff x="0" y="0"/>
            <a:chExt cx="1197267" cy="889112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A09AD2F-0122-450E-0402-18C094FD1AC3}"/>
                </a:ext>
              </a:extLst>
            </p:cNvPr>
            <p:cNvSpPr/>
            <p:nvPr/>
          </p:nvSpPr>
          <p:spPr>
            <a:xfrm>
              <a:off x="0" y="0"/>
              <a:ext cx="1197267" cy="889112"/>
            </a:xfrm>
            <a:custGeom>
              <a:avLst/>
              <a:gdLst/>
              <a:ahLst/>
              <a:cxnLst/>
              <a:rect l="l" t="t" r="r" b="b"/>
              <a:pathLst>
                <a:path w="1197267" h="889112">
                  <a:moveTo>
                    <a:pt x="49050" y="0"/>
                  </a:moveTo>
                  <a:lnTo>
                    <a:pt x="1148217" y="0"/>
                  </a:lnTo>
                  <a:cubicBezTo>
                    <a:pt x="1161226" y="0"/>
                    <a:pt x="1173702" y="5168"/>
                    <a:pt x="1182901" y="14366"/>
                  </a:cubicBezTo>
                  <a:cubicBezTo>
                    <a:pt x="1192099" y="23565"/>
                    <a:pt x="1197267" y="36041"/>
                    <a:pt x="1197267" y="49050"/>
                  </a:cubicBezTo>
                  <a:lnTo>
                    <a:pt x="1197267" y="840063"/>
                  </a:lnTo>
                  <a:cubicBezTo>
                    <a:pt x="1197267" y="867152"/>
                    <a:pt x="1175307" y="889112"/>
                    <a:pt x="1148217" y="889112"/>
                  </a:cubicBezTo>
                  <a:lnTo>
                    <a:pt x="49050" y="889112"/>
                  </a:lnTo>
                  <a:cubicBezTo>
                    <a:pt x="21960" y="889112"/>
                    <a:pt x="0" y="867152"/>
                    <a:pt x="0" y="840063"/>
                  </a:cubicBezTo>
                  <a:lnTo>
                    <a:pt x="0" y="49050"/>
                  </a:lnTo>
                  <a:cubicBezTo>
                    <a:pt x="0" y="21960"/>
                    <a:pt x="21960" y="0"/>
                    <a:pt x="4905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ACC996F-0C6E-93D5-B707-CC7186CFDC52}"/>
                </a:ext>
              </a:extLst>
            </p:cNvPr>
            <p:cNvSpPr txBox="1"/>
            <p:nvPr/>
          </p:nvSpPr>
          <p:spPr>
            <a:xfrm>
              <a:off x="0" y="-66675"/>
              <a:ext cx="1197267" cy="955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2805B8-3AB8-FEE3-4CFA-25E26531576C}"/>
              </a:ext>
            </a:extLst>
          </p:cNvPr>
          <p:cNvSpPr txBox="1"/>
          <p:nvPr/>
        </p:nvSpPr>
        <p:spPr>
          <a:xfrm>
            <a:off x="8784375" y="5364344"/>
            <a:ext cx="4558977" cy="343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họa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vùng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họa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đảm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vi-V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5BD38B-AE9C-C0DD-5148-75C753184100}"/>
              </a:ext>
            </a:extLst>
          </p:cNvPr>
          <p:cNvSpPr/>
          <p:nvPr/>
        </p:nvSpPr>
        <p:spPr>
          <a:xfrm>
            <a:off x="9483995" y="3765694"/>
            <a:ext cx="3159735" cy="154066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Khóa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(Locking Mechanism)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7415B65-B527-48E7-D042-E780175CBB2A}"/>
              </a:ext>
            </a:extLst>
          </p:cNvPr>
          <p:cNvGrpSpPr/>
          <p:nvPr/>
        </p:nvGrpSpPr>
        <p:grpSpPr>
          <a:xfrm>
            <a:off x="3033108" y="5013834"/>
            <a:ext cx="5044091" cy="4426265"/>
            <a:chOff x="0" y="0"/>
            <a:chExt cx="1197267" cy="88911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BF4625F-90C4-DD41-ADD3-E0BCDF0C63B6}"/>
                </a:ext>
              </a:extLst>
            </p:cNvPr>
            <p:cNvSpPr/>
            <p:nvPr/>
          </p:nvSpPr>
          <p:spPr>
            <a:xfrm>
              <a:off x="0" y="0"/>
              <a:ext cx="1197267" cy="889112"/>
            </a:xfrm>
            <a:custGeom>
              <a:avLst/>
              <a:gdLst/>
              <a:ahLst/>
              <a:cxnLst/>
              <a:rect l="l" t="t" r="r" b="b"/>
              <a:pathLst>
                <a:path w="1197267" h="889112">
                  <a:moveTo>
                    <a:pt x="49050" y="0"/>
                  </a:moveTo>
                  <a:lnTo>
                    <a:pt x="1148217" y="0"/>
                  </a:lnTo>
                  <a:cubicBezTo>
                    <a:pt x="1161226" y="0"/>
                    <a:pt x="1173702" y="5168"/>
                    <a:pt x="1182901" y="14366"/>
                  </a:cubicBezTo>
                  <a:cubicBezTo>
                    <a:pt x="1192099" y="23565"/>
                    <a:pt x="1197267" y="36041"/>
                    <a:pt x="1197267" y="49050"/>
                  </a:cubicBezTo>
                  <a:lnTo>
                    <a:pt x="1197267" y="840063"/>
                  </a:lnTo>
                  <a:cubicBezTo>
                    <a:pt x="1197267" y="867152"/>
                    <a:pt x="1175307" y="889112"/>
                    <a:pt x="1148217" y="889112"/>
                  </a:cubicBezTo>
                  <a:lnTo>
                    <a:pt x="49050" y="889112"/>
                  </a:lnTo>
                  <a:cubicBezTo>
                    <a:pt x="21960" y="889112"/>
                    <a:pt x="0" y="867152"/>
                    <a:pt x="0" y="840063"/>
                  </a:cubicBezTo>
                  <a:lnTo>
                    <a:pt x="0" y="49050"/>
                  </a:lnTo>
                  <a:cubicBezTo>
                    <a:pt x="0" y="21960"/>
                    <a:pt x="21960" y="0"/>
                    <a:pt x="4905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AB7199D-67A8-EFF5-02C1-46F514E78D8E}"/>
                </a:ext>
              </a:extLst>
            </p:cNvPr>
            <p:cNvSpPr txBox="1"/>
            <p:nvPr/>
          </p:nvSpPr>
          <p:spPr>
            <a:xfrm>
              <a:off x="0" y="-66675"/>
              <a:ext cx="1197267" cy="955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43C8E09D-FF4F-7F53-5D18-3EB6657A7830}"/>
              </a:ext>
            </a:extLst>
          </p:cNvPr>
          <p:cNvSpPr/>
          <p:nvPr/>
        </p:nvSpPr>
        <p:spPr>
          <a:xfrm>
            <a:off x="3831558" y="3747051"/>
            <a:ext cx="3220792" cy="16468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Bảo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Vệ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Ánh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Xạ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 &amp;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Cổng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A195F2-2BA2-CE20-E2C8-B31023BA920E}"/>
              </a:ext>
            </a:extLst>
          </p:cNvPr>
          <p:cNvSpPr txBox="1"/>
          <p:nvPr/>
        </p:nvSpPr>
        <p:spPr>
          <a:xfrm>
            <a:off x="3153842" y="5593741"/>
            <a:ext cx="4576224" cy="2934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ngăn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chặn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trái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vùng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xạ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Tuy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(game,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video,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video)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E6E6789-6508-18A3-A97C-1A3BFBA19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125" y="774470"/>
            <a:ext cx="5167318" cy="290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102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C11497-46C4-BDD9-224F-F2512E7FD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0">
            <a:extLst>
              <a:ext uri="{FF2B5EF4-FFF2-40B4-BE49-F238E27FC236}">
                <a16:creationId xmlns:a16="http://schemas.microsoft.com/office/drawing/2014/main" id="{C847DA40-2862-B626-7C68-1D1BD9DAB034}"/>
              </a:ext>
            </a:extLst>
          </p:cNvPr>
          <p:cNvSpPr/>
          <p:nvPr/>
        </p:nvSpPr>
        <p:spPr>
          <a:xfrm rot="2699999">
            <a:off x="-1923273" y="-2074356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E30F098F-046F-5949-E9FA-F7D124988B8E}"/>
              </a:ext>
            </a:extLst>
          </p:cNvPr>
          <p:cNvSpPr txBox="1"/>
          <p:nvPr/>
        </p:nvSpPr>
        <p:spPr>
          <a:xfrm>
            <a:off x="33130" y="570517"/>
            <a:ext cx="6443870" cy="50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12.4.7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Kernel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78FFA4BB-572F-384D-7BFB-7FB8F4D05BA6}"/>
              </a:ext>
            </a:extLst>
          </p:cNvPr>
          <p:cNvSpPr/>
          <p:nvPr/>
        </p:nvSpPr>
        <p:spPr>
          <a:xfrm rot="-6036632">
            <a:off x="12923602" y="4294913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7" y="0"/>
                </a:lnTo>
                <a:lnTo>
                  <a:pt x="3846547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746650F8-B9A5-3933-4A09-A613B5C4961E}"/>
              </a:ext>
            </a:extLst>
          </p:cNvPr>
          <p:cNvGrpSpPr/>
          <p:nvPr/>
        </p:nvGrpSpPr>
        <p:grpSpPr>
          <a:xfrm>
            <a:off x="14000985" y="-1186741"/>
            <a:ext cx="2215441" cy="2215441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C52FA6DD-93C2-5A89-3A46-03B9B9FD3A3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8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455A2D16-D732-4EBD-E341-404C37478E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B7521FE-FD83-3EC8-D27A-3695DDC39470}"/>
              </a:ext>
            </a:extLst>
          </p:cNvPr>
          <p:cNvSpPr txBox="1"/>
          <p:nvPr/>
        </p:nvSpPr>
        <p:spPr>
          <a:xfrm>
            <a:off x="33130" y="2213062"/>
            <a:ext cx="11450206" cy="4838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UNIX &amp;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Lý I/O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UNIX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(raw devices),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đệm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(buffer cache)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đọc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đĩa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Đĩa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(raw disk)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thước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đọc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sector,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căn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sector.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(process image)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chép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UNIX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(open-file record)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phối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(dispatch table)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phối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trỏ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6638B4-1A75-174B-1B6A-5118B398C92E}"/>
              </a:ext>
            </a:extLst>
          </p:cNvPr>
          <p:cNvSpPr txBox="1"/>
          <p:nvPr/>
        </p:nvSpPr>
        <p:spPr>
          <a:xfrm>
            <a:off x="0" y="1164851"/>
            <a:ext cx="12622694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Kernel &amp;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Trúc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Liệu I/O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Kernel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E70CA-1F14-AD3E-D525-B0E48A09E0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402" y="821003"/>
            <a:ext cx="6958803" cy="6264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8920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ED8570-256A-A130-1E91-4F3110310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0">
            <a:extLst>
              <a:ext uri="{FF2B5EF4-FFF2-40B4-BE49-F238E27FC236}">
                <a16:creationId xmlns:a16="http://schemas.microsoft.com/office/drawing/2014/main" id="{1B97FF7B-EC0B-8D5F-70E8-7997B6141420}"/>
              </a:ext>
            </a:extLst>
          </p:cNvPr>
          <p:cNvSpPr/>
          <p:nvPr/>
        </p:nvSpPr>
        <p:spPr>
          <a:xfrm rot="2699999">
            <a:off x="-1923273" y="-2074356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8F1A0222-27F2-49CB-38F6-8E1DFD064D7C}"/>
              </a:ext>
            </a:extLst>
          </p:cNvPr>
          <p:cNvSpPr/>
          <p:nvPr/>
        </p:nvSpPr>
        <p:spPr>
          <a:xfrm rot="-6036632">
            <a:off x="12923602" y="4294913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7" y="0"/>
                </a:lnTo>
                <a:lnTo>
                  <a:pt x="3846547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62EE41E6-D8C4-CA7A-4BA0-D157AC44D624}"/>
              </a:ext>
            </a:extLst>
          </p:cNvPr>
          <p:cNvGrpSpPr/>
          <p:nvPr/>
        </p:nvGrpSpPr>
        <p:grpSpPr>
          <a:xfrm>
            <a:off x="14000985" y="-1186741"/>
            <a:ext cx="2215441" cy="2215441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7E98432C-7D92-BC6A-FB5C-0234A586F9A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8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E3986E7D-B104-E754-B8C5-A40B452F7A9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133049-9CE8-134C-2287-67A983BB1B41}"/>
              </a:ext>
            </a:extLst>
          </p:cNvPr>
          <p:cNvSpPr txBox="1"/>
          <p:nvPr/>
        </p:nvSpPr>
        <p:spPr>
          <a:xfrm>
            <a:off x="71236" y="495300"/>
            <a:ext cx="12622694" cy="5438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Windows &amp;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Thông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Điệp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điệp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(message-passing)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Windows: 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kernel →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 (I/O manager)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I/O manager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(device driver)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dung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Nhược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chia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sẻ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07A795-05B7-DDED-CB03-BC6569DF5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670" y="1054359"/>
            <a:ext cx="8048629" cy="49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793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290F37-A869-424D-1FA7-7B82EAABD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3">
            <a:extLst>
              <a:ext uri="{FF2B5EF4-FFF2-40B4-BE49-F238E27FC236}">
                <a16:creationId xmlns:a16="http://schemas.microsoft.com/office/drawing/2014/main" id="{352A1A0C-C8F3-C701-6995-A4BA071FD5F4}"/>
              </a:ext>
            </a:extLst>
          </p:cNvPr>
          <p:cNvSpPr/>
          <p:nvPr/>
        </p:nvSpPr>
        <p:spPr>
          <a:xfrm rot="17614138">
            <a:off x="13681902" y="-4073384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EEDBD03-E751-6C62-575E-CDFAFC885112}"/>
              </a:ext>
            </a:extLst>
          </p:cNvPr>
          <p:cNvSpPr txBox="1"/>
          <p:nvPr/>
        </p:nvSpPr>
        <p:spPr>
          <a:xfrm>
            <a:off x="2895600" y="399277"/>
            <a:ext cx="5259847" cy="50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12.4.8 Quản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6752130-9D52-5D46-88BB-A97656C1B4B7}"/>
              </a:ext>
            </a:extLst>
          </p:cNvPr>
          <p:cNvSpPr/>
          <p:nvPr/>
        </p:nvSpPr>
        <p:spPr>
          <a:xfrm rot="3300756">
            <a:off x="13265755" y="3182470"/>
            <a:ext cx="4930476" cy="13155510"/>
          </a:xfrm>
          <a:custGeom>
            <a:avLst/>
            <a:gdLst/>
            <a:ahLst/>
            <a:cxnLst/>
            <a:rect l="l" t="t" r="r" b="b"/>
            <a:pathLst>
              <a:path w="4930476" h="13155510">
                <a:moveTo>
                  <a:pt x="0" y="0"/>
                </a:moveTo>
                <a:lnTo>
                  <a:pt x="4930476" y="0"/>
                </a:lnTo>
                <a:lnTo>
                  <a:pt x="4930476" y="13155510"/>
                </a:lnTo>
                <a:lnTo>
                  <a:pt x="0" y="13155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1638EE5-4D4F-C1E1-019F-85755059CD8E}"/>
              </a:ext>
            </a:extLst>
          </p:cNvPr>
          <p:cNvSpPr/>
          <p:nvPr/>
        </p:nvSpPr>
        <p:spPr>
          <a:xfrm rot="2485821">
            <a:off x="-2312049" y="-1359784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7" y="0"/>
                </a:lnTo>
                <a:lnTo>
                  <a:pt x="3846547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93D620ED-7DCC-E243-A8BA-DF6FD09FD038}"/>
              </a:ext>
            </a:extLst>
          </p:cNvPr>
          <p:cNvSpPr/>
          <p:nvPr/>
        </p:nvSpPr>
        <p:spPr>
          <a:xfrm>
            <a:off x="185684" y="2273759"/>
            <a:ext cx="9982200" cy="7772400"/>
          </a:xfrm>
          <a:custGeom>
            <a:avLst/>
            <a:gdLst/>
            <a:ahLst/>
            <a:cxnLst/>
            <a:rect l="l" t="t" r="r" b="b"/>
            <a:pathLst>
              <a:path w="1128459" h="975897">
                <a:moveTo>
                  <a:pt x="86734" y="0"/>
                </a:moveTo>
                <a:lnTo>
                  <a:pt x="1041725" y="0"/>
                </a:lnTo>
                <a:cubicBezTo>
                  <a:pt x="1064728" y="0"/>
                  <a:pt x="1086789" y="9138"/>
                  <a:pt x="1103055" y="25404"/>
                </a:cubicBezTo>
                <a:cubicBezTo>
                  <a:pt x="1119321" y="41670"/>
                  <a:pt x="1128459" y="63731"/>
                  <a:pt x="1128459" y="86734"/>
                </a:cubicBezTo>
                <a:lnTo>
                  <a:pt x="1128459" y="889163"/>
                </a:lnTo>
                <a:cubicBezTo>
                  <a:pt x="1128459" y="912166"/>
                  <a:pt x="1119321" y="934227"/>
                  <a:pt x="1103055" y="950493"/>
                </a:cubicBezTo>
                <a:cubicBezTo>
                  <a:pt x="1086789" y="966759"/>
                  <a:pt x="1064728" y="975897"/>
                  <a:pt x="1041725" y="975897"/>
                </a:cubicBezTo>
                <a:lnTo>
                  <a:pt x="86734" y="975897"/>
                </a:lnTo>
                <a:cubicBezTo>
                  <a:pt x="63731" y="975897"/>
                  <a:pt x="41670" y="966759"/>
                  <a:pt x="25404" y="950493"/>
                </a:cubicBezTo>
                <a:cubicBezTo>
                  <a:pt x="9138" y="934227"/>
                  <a:pt x="0" y="912166"/>
                  <a:pt x="0" y="889163"/>
                </a:cubicBezTo>
                <a:lnTo>
                  <a:pt x="0" y="86734"/>
                </a:lnTo>
                <a:cubicBezTo>
                  <a:pt x="0" y="63731"/>
                  <a:pt x="9138" y="41670"/>
                  <a:pt x="25404" y="25404"/>
                </a:cubicBezTo>
                <a:cubicBezTo>
                  <a:pt x="41670" y="9138"/>
                  <a:pt x="63731" y="0"/>
                  <a:pt x="86734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3A47B2-B2D9-19F3-DE87-928A04045430}"/>
              </a:ext>
            </a:extLst>
          </p:cNvPr>
          <p:cNvSpPr txBox="1"/>
          <p:nvPr/>
        </p:nvSpPr>
        <p:spPr>
          <a:xfrm>
            <a:off x="2910356" y="1400051"/>
            <a:ext cx="9982200" cy="4530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Trung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thụ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khổng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lồ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đôi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gấp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trời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Vai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di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rỗi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CPU,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thụ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lõi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CPU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C78519BA-E7B7-5404-8839-D3946D5878F2}"/>
              </a:ext>
            </a:extLst>
          </p:cNvPr>
          <p:cNvSpPr txBox="1"/>
          <p:nvPr/>
        </p:nvSpPr>
        <p:spPr>
          <a:xfrm>
            <a:off x="-8055114" y="6534933"/>
            <a:ext cx="4863776" cy="402273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B5132837-7AF4-752F-0F5C-7967524817A6}"/>
              </a:ext>
            </a:extLst>
          </p:cNvPr>
          <p:cNvSpPr txBox="1"/>
          <p:nvPr/>
        </p:nvSpPr>
        <p:spPr>
          <a:xfrm>
            <a:off x="2884276" y="1011813"/>
            <a:ext cx="6488324" cy="368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Quản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A500A-F9C0-4252-7E11-9AF773E398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49" y="2518109"/>
            <a:ext cx="5736189" cy="470987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F11623-8308-42C7-3FFE-63F78F954A6E}"/>
              </a:ext>
            </a:extLst>
          </p:cNvPr>
          <p:cNvSpPr txBox="1"/>
          <p:nvPr/>
        </p:nvSpPr>
        <p:spPr>
          <a:xfrm>
            <a:off x="2895600" y="6124230"/>
            <a:ext cx="15296322" cy="3344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Quản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thụ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kéo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tuổi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thọ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pin.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Android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Power Collapse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ngủ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sâu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loa, I/O, CPU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thụ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dõi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Wakelocks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260927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849F76-FDCD-0493-6B7D-F87C65FE2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3">
            <a:extLst>
              <a:ext uri="{FF2B5EF4-FFF2-40B4-BE49-F238E27FC236}">
                <a16:creationId xmlns:a16="http://schemas.microsoft.com/office/drawing/2014/main" id="{93D91E2D-89FB-79B3-16E4-FB84D7B27445}"/>
              </a:ext>
            </a:extLst>
          </p:cNvPr>
          <p:cNvSpPr/>
          <p:nvPr/>
        </p:nvSpPr>
        <p:spPr>
          <a:xfrm rot="17614138">
            <a:off x="13681902" y="-4073384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E62423E-5645-A867-3A12-EBF4F5281C0D}"/>
              </a:ext>
            </a:extLst>
          </p:cNvPr>
          <p:cNvSpPr/>
          <p:nvPr/>
        </p:nvSpPr>
        <p:spPr>
          <a:xfrm rot="3300756">
            <a:off x="13114781" y="3106094"/>
            <a:ext cx="4930476" cy="13155510"/>
          </a:xfrm>
          <a:custGeom>
            <a:avLst/>
            <a:gdLst/>
            <a:ahLst/>
            <a:cxnLst/>
            <a:rect l="l" t="t" r="r" b="b"/>
            <a:pathLst>
              <a:path w="4930476" h="13155510">
                <a:moveTo>
                  <a:pt x="0" y="0"/>
                </a:moveTo>
                <a:lnTo>
                  <a:pt x="4930476" y="0"/>
                </a:lnTo>
                <a:lnTo>
                  <a:pt x="4930476" y="13155510"/>
                </a:lnTo>
                <a:lnTo>
                  <a:pt x="0" y="13155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5ADAFE8-C197-5F32-3C43-2EDA31BF8489}"/>
              </a:ext>
            </a:extLst>
          </p:cNvPr>
          <p:cNvSpPr/>
          <p:nvPr/>
        </p:nvSpPr>
        <p:spPr>
          <a:xfrm rot="2485821">
            <a:off x="-2312049" y="-1359784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7" y="0"/>
                </a:lnTo>
                <a:lnTo>
                  <a:pt x="3846547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1DC17B6E-A295-E61D-4815-64320E78D214}"/>
              </a:ext>
            </a:extLst>
          </p:cNvPr>
          <p:cNvSpPr/>
          <p:nvPr/>
        </p:nvSpPr>
        <p:spPr>
          <a:xfrm>
            <a:off x="185684" y="2273759"/>
            <a:ext cx="9982200" cy="7772400"/>
          </a:xfrm>
          <a:custGeom>
            <a:avLst/>
            <a:gdLst/>
            <a:ahLst/>
            <a:cxnLst/>
            <a:rect l="l" t="t" r="r" b="b"/>
            <a:pathLst>
              <a:path w="1128459" h="975897">
                <a:moveTo>
                  <a:pt x="86734" y="0"/>
                </a:moveTo>
                <a:lnTo>
                  <a:pt x="1041725" y="0"/>
                </a:lnTo>
                <a:cubicBezTo>
                  <a:pt x="1064728" y="0"/>
                  <a:pt x="1086789" y="9138"/>
                  <a:pt x="1103055" y="25404"/>
                </a:cubicBezTo>
                <a:cubicBezTo>
                  <a:pt x="1119321" y="41670"/>
                  <a:pt x="1128459" y="63731"/>
                  <a:pt x="1128459" y="86734"/>
                </a:cubicBezTo>
                <a:lnTo>
                  <a:pt x="1128459" y="889163"/>
                </a:lnTo>
                <a:cubicBezTo>
                  <a:pt x="1128459" y="912166"/>
                  <a:pt x="1119321" y="934227"/>
                  <a:pt x="1103055" y="950493"/>
                </a:cubicBezTo>
                <a:cubicBezTo>
                  <a:pt x="1086789" y="966759"/>
                  <a:pt x="1064728" y="975897"/>
                  <a:pt x="1041725" y="975897"/>
                </a:cubicBezTo>
                <a:lnTo>
                  <a:pt x="86734" y="975897"/>
                </a:lnTo>
                <a:cubicBezTo>
                  <a:pt x="63731" y="975897"/>
                  <a:pt x="41670" y="966759"/>
                  <a:pt x="25404" y="950493"/>
                </a:cubicBezTo>
                <a:cubicBezTo>
                  <a:pt x="9138" y="934227"/>
                  <a:pt x="0" y="912166"/>
                  <a:pt x="0" y="889163"/>
                </a:cubicBezTo>
                <a:lnTo>
                  <a:pt x="0" y="86734"/>
                </a:lnTo>
                <a:cubicBezTo>
                  <a:pt x="0" y="63731"/>
                  <a:pt x="9138" y="41670"/>
                  <a:pt x="25404" y="25404"/>
                </a:cubicBezTo>
                <a:cubicBezTo>
                  <a:pt x="41670" y="9138"/>
                  <a:pt x="63731" y="0"/>
                  <a:pt x="86734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0AF1B1E6-D201-30A9-F1AF-ACE4BF47696B}"/>
              </a:ext>
            </a:extLst>
          </p:cNvPr>
          <p:cNvSpPr txBox="1"/>
          <p:nvPr/>
        </p:nvSpPr>
        <p:spPr>
          <a:xfrm>
            <a:off x="-8055114" y="6534933"/>
            <a:ext cx="4863776" cy="402273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94B1AD2-2AF3-27EC-E78A-7DCE95D0E7BD}"/>
              </a:ext>
            </a:extLst>
          </p:cNvPr>
          <p:cNvSpPr txBox="1"/>
          <p:nvPr/>
        </p:nvSpPr>
        <p:spPr>
          <a:xfrm>
            <a:off x="2743199" y="1011812"/>
            <a:ext cx="9982199" cy="3442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ACPI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(Giao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Quản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soát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(hot-plug),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gọi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ACPI →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luận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kéo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tuổi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thọ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02D38-0038-19CD-A8D2-4FBDAFDD02DD}"/>
              </a:ext>
            </a:extLst>
          </p:cNvPr>
          <p:cNvSpPr txBox="1"/>
          <p:nvPr/>
        </p:nvSpPr>
        <p:spPr>
          <a:xfrm>
            <a:off x="2286000" y="240841"/>
            <a:ext cx="15296322" cy="58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Quản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&amp; ACPI</a:t>
            </a:r>
            <a:endParaRPr lang="en-US" sz="3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1. Giới thiệu về ACPI">
            <a:extLst>
              <a:ext uri="{FF2B5EF4-FFF2-40B4-BE49-F238E27FC236}">
                <a16:creationId xmlns:a16="http://schemas.microsoft.com/office/drawing/2014/main" id="{95C2E786-7AAB-BE63-A297-D6DB0DB49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5398" y="240841"/>
            <a:ext cx="5562602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463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16A1F6-1B01-1E4F-622B-30D64EA79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4025519-0427-C390-B7B0-D8374C840454}"/>
              </a:ext>
            </a:extLst>
          </p:cNvPr>
          <p:cNvSpPr/>
          <p:nvPr/>
        </p:nvSpPr>
        <p:spPr>
          <a:xfrm>
            <a:off x="1043379" y="1016018"/>
            <a:ext cx="6540229" cy="7593975"/>
          </a:xfrm>
          <a:custGeom>
            <a:avLst/>
            <a:gdLst/>
            <a:ahLst/>
            <a:cxnLst/>
            <a:rect l="l" t="t" r="r" b="b"/>
            <a:pathLst>
              <a:path w="6540229" h="8175286">
                <a:moveTo>
                  <a:pt x="0" y="0"/>
                </a:moveTo>
                <a:lnTo>
                  <a:pt x="6540229" y="0"/>
                </a:lnTo>
                <a:lnTo>
                  <a:pt x="6540229" y="8175286"/>
                </a:lnTo>
                <a:lnTo>
                  <a:pt x="0" y="8175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929A275-EDCD-04A3-57DF-0B4458D85320}"/>
              </a:ext>
            </a:extLst>
          </p:cNvPr>
          <p:cNvGrpSpPr/>
          <p:nvPr/>
        </p:nvGrpSpPr>
        <p:grpSpPr>
          <a:xfrm>
            <a:off x="7703067" y="2235372"/>
            <a:ext cx="10584934" cy="6374621"/>
            <a:chOff x="0" y="0"/>
            <a:chExt cx="3282656" cy="123108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91B4120-AB34-3AEB-5F66-0A093F2A4918}"/>
                </a:ext>
              </a:extLst>
            </p:cNvPr>
            <p:cNvSpPr/>
            <p:nvPr/>
          </p:nvSpPr>
          <p:spPr>
            <a:xfrm>
              <a:off x="0" y="0"/>
              <a:ext cx="3282656" cy="1231082"/>
            </a:xfrm>
            <a:custGeom>
              <a:avLst/>
              <a:gdLst/>
              <a:ahLst/>
              <a:cxnLst/>
              <a:rect l="l" t="t" r="r" b="b"/>
              <a:pathLst>
                <a:path w="3282656" h="1231082">
                  <a:moveTo>
                    <a:pt x="53669" y="0"/>
                  </a:moveTo>
                  <a:lnTo>
                    <a:pt x="3228987" y="0"/>
                  </a:lnTo>
                  <a:cubicBezTo>
                    <a:pt x="3243221" y="0"/>
                    <a:pt x="3256872" y="5654"/>
                    <a:pt x="3266937" y="15719"/>
                  </a:cubicBezTo>
                  <a:cubicBezTo>
                    <a:pt x="3277002" y="25784"/>
                    <a:pt x="3282656" y="39435"/>
                    <a:pt x="3282656" y="53669"/>
                  </a:cubicBezTo>
                  <a:lnTo>
                    <a:pt x="3282656" y="1177413"/>
                  </a:lnTo>
                  <a:cubicBezTo>
                    <a:pt x="3282656" y="1207054"/>
                    <a:pt x="3258628" y="1231082"/>
                    <a:pt x="3228987" y="1231082"/>
                  </a:cubicBezTo>
                  <a:lnTo>
                    <a:pt x="53669" y="1231082"/>
                  </a:lnTo>
                  <a:cubicBezTo>
                    <a:pt x="24028" y="1231082"/>
                    <a:pt x="0" y="1207054"/>
                    <a:pt x="0" y="1177413"/>
                  </a:cubicBezTo>
                  <a:lnTo>
                    <a:pt x="0" y="53669"/>
                  </a:lnTo>
                  <a:cubicBezTo>
                    <a:pt x="0" y="24028"/>
                    <a:pt x="24028" y="0"/>
                    <a:pt x="5366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5DD91F0-6AF7-4370-0DD8-372BAFA9DF52}"/>
                </a:ext>
              </a:extLst>
            </p:cNvPr>
            <p:cNvSpPr txBox="1"/>
            <p:nvPr/>
          </p:nvSpPr>
          <p:spPr>
            <a:xfrm>
              <a:off x="0" y="-38100"/>
              <a:ext cx="3282656" cy="1269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198CC60B-8309-2446-A271-EB02B003DA2C}"/>
              </a:ext>
            </a:extLst>
          </p:cNvPr>
          <p:cNvSpPr txBox="1"/>
          <p:nvPr/>
        </p:nvSpPr>
        <p:spPr>
          <a:xfrm>
            <a:off x="8387403" y="1521750"/>
            <a:ext cx="8408114" cy="50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12.4.9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Tóm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tắt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 I/O </a:t>
            </a:r>
            <a:r>
              <a:rPr lang="en-US" sz="32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Kernel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5C84637-8247-8FD0-CD52-078B84AF9EF5}"/>
              </a:ext>
            </a:extLst>
          </p:cNvPr>
          <p:cNvSpPr/>
          <p:nvPr/>
        </p:nvSpPr>
        <p:spPr>
          <a:xfrm rot="3300756">
            <a:off x="13265755" y="3182470"/>
            <a:ext cx="4930476" cy="13155510"/>
          </a:xfrm>
          <a:custGeom>
            <a:avLst/>
            <a:gdLst/>
            <a:ahLst/>
            <a:cxnLst/>
            <a:rect l="l" t="t" r="r" b="b"/>
            <a:pathLst>
              <a:path w="4930476" h="13155510">
                <a:moveTo>
                  <a:pt x="0" y="0"/>
                </a:moveTo>
                <a:lnTo>
                  <a:pt x="4930476" y="0"/>
                </a:lnTo>
                <a:lnTo>
                  <a:pt x="4930476" y="13155510"/>
                </a:lnTo>
                <a:lnTo>
                  <a:pt x="0" y="13155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D0B120A-FC46-4FDD-2777-83AE5FC067C1}"/>
              </a:ext>
            </a:extLst>
          </p:cNvPr>
          <p:cNvSpPr/>
          <p:nvPr/>
        </p:nvSpPr>
        <p:spPr>
          <a:xfrm rot="2485821">
            <a:off x="-2387336" y="-1457347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7" y="0"/>
                </a:lnTo>
                <a:lnTo>
                  <a:pt x="3846547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7909A70-C6CB-18B1-E53F-0CFA96FFC009}"/>
              </a:ext>
            </a:extLst>
          </p:cNvPr>
          <p:cNvGrpSpPr/>
          <p:nvPr/>
        </p:nvGrpSpPr>
        <p:grpSpPr>
          <a:xfrm>
            <a:off x="16795517" y="4263055"/>
            <a:ext cx="927565" cy="927565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83622AE-69F5-C3BE-9ED0-FF7C9A9F4D5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7F361FC-2BA7-A048-B9E3-002F4D252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D015BB5-6531-0A30-EC04-673ADDE9B467}"/>
              </a:ext>
            </a:extLst>
          </p:cNvPr>
          <p:cNvGrpSpPr/>
          <p:nvPr/>
        </p:nvGrpSpPr>
        <p:grpSpPr>
          <a:xfrm>
            <a:off x="9144000" y="7682429"/>
            <a:ext cx="927565" cy="927565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55D478E-233E-340D-62F9-D961C10B87B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97C6D841-DAA0-468B-0422-F4C4ADC3D81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7EF57E2-18D6-9EBB-EB2B-7A2E510DF4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79" y="2628903"/>
            <a:ext cx="6540230" cy="449579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A0FB20D8-9B4D-F034-9552-183095990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748740F7-84F3-5FCC-2074-B938394CE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5392" y="1989491"/>
            <a:ext cx="9941218" cy="6134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vi-VN" sz="2800" b="1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 I/O </a:t>
            </a:r>
            <a:r>
              <a:rPr lang="en-US" sz="2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kernel </a:t>
            </a:r>
            <a:r>
              <a:rPr lang="en-US" sz="2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2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2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vi-VN" altLang="en-US" sz="28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tệp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soát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tệp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thao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modem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bổ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tệp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đệm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đệm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đợi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(spooling)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khởi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I/O.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90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153A9A-C1DC-D1C9-C4AD-2BBAECEE4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D078C24-5119-9AFE-4058-38EA6BEF61D6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980C059-1B52-EDC7-4D55-378D383ED3EF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2E33F5F-A63F-63F0-4F3E-497D0EE54116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790456C-440E-C032-F936-51AE3FD36AAE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D8FD5E0-5CE2-61C9-4C89-C35AC0FDB8FA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0910CB94-2CFB-A01C-BBB8-5818CE8846F7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truc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EAC9DB9-0487-C424-8154-CFEB3FE72A51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833E831-1A6C-5D6D-B85C-0B5BF49E07A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C8CC8B2-44FC-3EE9-B07E-FE759D9C6A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406F1E9-0CA7-AD44-1B39-4096B5067E5B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05F9E79-BE53-2C31-5694-5D8A580CA42F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A5B9241-02ED-9E15-6A96-18B2F397CBA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A93498A-8F61-FEAF-9BBF-E0DF08D9823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306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6F75EB-2A77-2C32-8081-0BA1827F0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812F3BA-A3D9-3574-741B-D1F8B107E24F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460AAEF-9D54-2552-187E-5045B5F6A9CB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45684E7-1E42-5516-C4EC-15029AD0E02C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0346D49-64C9-53EB-2564-1B495630A42E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B75BF2D-4BBB-C97B-308A-A9A9A6C5DD35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90A582E-9797-CCB2-1F98-67390BED2F41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truc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5EEED6C-0DA8-FD5B-7C64-77127D5B98E7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8EF68EB-A435-CBD5-908D-69128F9199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4881E8F-34B5-725E-3B74-E343D54F92E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67B27C6C-3824-5124-48EE-D48E3F3FED2A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67B6532-8644-91B0-3D21-D0550997E98D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3BF223F-C28F-A992-CEE6-32C92C53151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0222378-647A-A951-F68C-6489643564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7583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1857CC-6040-77D2-074F-C7C42D97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ACB5A29-F3EA-E7D4-9F40-C9261E52ACCA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91A18AF-852E-3286-0D84-8AD20B49CDD0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357E14-F811-B8DE-2640-90DACE03361C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ED75E4C-198B-8C0E-C398-AD8C7680B6A0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4D1D65D-4963-6FE4-C59F-F01C68179CD9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675607A-2461-3174-7C49-F4910A949EDF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Hien </a:t>
            </a:r>
            <a:r>
              <a:rPr lang="en-US" sz="1000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khung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F9D251F-6C02-53AC-3BF8-D5071E39FFCC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34D8119-320E-EEDF-AE12-A05F3299635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28595A2-D164-7831-522A-F129E176B39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623A35B6-1C33-54ED-AB27-E4C624DC054F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7D61EB6-D9CD-6A34-62DA-A1AC4D052922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B1F77BC-5652-8B46-52F5-FB3CEBC9A7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CEE22906-0278-5860-CB84-BA3570C6B4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0494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7DBC30-DFE5-6A09-7034-0793611B7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2BED8A7-432D-58EB-DB1A-82F62B20522E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BD39317-5A4C-DC1D-AB73-B5B0239CB2F5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DFEB34B-DF4D-6A36-FBE8-BD765495AC7B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22BF806-BA52-556A-D32D-A6454787B92A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F8EA486-2EB1-DBD7-5F04-EC113583475E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CA342C9-6209-3983-6AD0-D0243C5C0EC9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truc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5946001-CC38-9D4E-447A-FD175BE799BC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1CE6E70-65CB-E19C-4A82-AA30E1C4EA7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459E2D6-E6ED-E626-E6C1-09657610740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B8CA4A22-C819-5B34-051F-89662403C95F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936F4C9-4F8F-CC5D-A7FF-D6F8C5052F77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4DB4696-A4A3-869F-D9F3-8161E937DB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C81BAEE-4FA9-1805-190D-6AE18D32462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87377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9DBDC8-0516-97C9-5BC4-BD1ED7A8B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E1049FD-3283-7F83-FB0F-8F06554B1DA8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37ED9AD-8A92-1858-935D-2048E1086C4E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9C2A697-0579-EE87-71C6-84BE2A1512FA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46E0486-F5F2-40D7-7240-37D3D9B8FFB1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2A50935-624C-55DD-596D-BEFEEFB392CE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925A0759-5E7B-DEB0-C02C-FABE5DB57067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truc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BE6562C-2168-4415-6FD3-E82312DACA88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779CB94-996A-079A-58FA-DFC6584A3B0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EA5EBA3-247A-1836-D781-07337FBC3F6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138909F4-BEF6-7745-A232-99F200830FC3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56859A8-42AC-B7B0-8805-F8F7602D356C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42E484C-CFC6-BBCA-EB7E-334BF4AB08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A00F134-E932-8343-B12A-E682187A8FF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1997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09A8E3-A794-61B6-2642-F82D62705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4CED767-1A4C-A21A-9A7D-47390B5D0472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54061A9-DDE3-7804-A546-9DEF8B6F2A8A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AA957EB-EA25-1FDF-FFA6-A56DAE5E410E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10C61D1-B448-68A2-A612-3DA1B715D3E0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8EF08F4-5006-A118-1DD5-100748817757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F9F172A-1AAB-6AB1-DD76-D1A652C0C988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truc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8936877-EF7E-950F-C6AA-CC9C27D9EA96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E06110A-690B-D0E5-62C5-36872DAEC94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93E2B4E-388A-963B-A7C1-D5D898937A4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03033718-00D3-9ECF-ECFF-71A92310A746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489F1E98-523D-EA57-68EE-2DCCE06FD3C7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EDE806E-1EE1-F787-CC8F-CCF35D97C81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E6D8972-A0A1-C5D1-3B5B-D43B225011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0653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36049D-BB47-3B1D-39A9-A57C71FFA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B3AF072-673E-7871-EA7B-C36D5837B0CB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2F956D8-9A48-4F3A-CB89-FF22744D5FB8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EA40916-FCB6-E6F0-D5B7-01654102EDCC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B120CBD-BD5B-26C9-DCDE-B858759AF0E4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12A035E-E577-4A94-D8A8-1EEC4460BCEC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91FD643F-F1F2-4ABA-8381-528E761C46A5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truc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A82632D7-5CB0-F536-3686-375BB68E4DF8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8FEE963-FC3A-5ABD-F784-A3B66D08A66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E1FA3B6-E4E4-1EC0-6E50-703C2E57C8A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CFBCE-B749-3219-F58D-A95F01CC4DA8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23F492D-12FA-6007-0C91-CDD302DD3781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1AFA0C6-2EC3-EAB7-22C2-CC9BB1A175D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3FDE7A1C-F87D-1F6D-0838-1C4D57FCA25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968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C45D6-12AF-CDC2-C44D-D2DE2EFA0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E4EC21E-4AE4-4FAF-C939-E3DD9B55D654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4EAD898-FAF6-7E62-6AF3-6E9670868C2C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1A21A5E-672B-D8AE-7317-84F628EC0479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D6C294E-CB03-872B-B1AB-878023122E6C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2231B9A-BA46-E708-E5E4-EA0AED3D3C7B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FF116C4-0E2E-157B-9204-A0B747E73053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truc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8EF1BA4-1F3B-A1BC-465E-F994F11AE469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20BEE98-7ACE-36DE-DE80-BE09FCAFAA5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40CB7ED-B09B-C87A-9910-A3442CE891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BABD8F88-18E2-A85A-D53A-0992010963A9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75A69BA-48ED-C35A-2CBE-53E46DDC549A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701AA6F-80CF-5E03-8C52-2B8000D6621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DE41317-EDC6-7727-8385-006F0BF3B80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07059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0A64FB-13CE-48B3-71F8-342201C6D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FCA9283-DCEA-923A-4B36-D4D8FA990F84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6FAC60C-BBEC-31B6-883B-A227F804D54D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F68E42E-4CAE-A625-8A61-93DD09A925F3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50F8081-995B-D299-6927-9A5362DFF0F1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51054BC-3FAF-F336-BAED-747D674A5D22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6479690-119B-22A6-D55A-3B2DCD32F144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truc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51CA74C2-6397-F6B6-CE46-3753EC02A44A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0C23B9B-2676-457E-CBAF-53617A1497B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55B97BD-94D3-D1CF-F675-2CB92A63A80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33944E1-424A-EDB0-7252-427C260DCBB8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F36C0B7-B377-0F8A-4424-71B856306F22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484E2F0-92EE-A5FA-9FFB-05E6B91AE2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9D8501C-7BAA-7B48-FF45-62C42A13111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0560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58FFE3-27A5-E54F-29E0-E9FF57315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7100955-8FD7-DA51-9A46-B62FC77FC4D6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3B2568E-846F-C6FB-4ED2-DBD96E637ECB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B5A6721-A773-F2EA-0A7B-785AC58C2A1B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19A6AE1-E170-349A-1925-55E0B2ACE895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4CD2148-2D1B-6CB6-7AE2-8A1F74D5023C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EE3FA5CE-BBB9-5532-D245-CBF9577F4B4A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truc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CED82421-D68F-873D-6513-4F360CA3ADD3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5CE2C36-0FD9-2D6C-ADD0-D246FE39C24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85B0DC8-C036-0CF9-AD1F-A353DD4C75F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4250991E-800B-4711-7062-995F9D7A2C6E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9603ABD-2856-CD57-C1B5-B14A2969B1C9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2E7F4DD-2FCB-84E3-24AF-A859FB33A6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21D264C-BF3E-9838-7CDD-CE8F011071B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2746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3FDA0A-648F-77AE-90D2-E4AC418D0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FF01D79-FC96-1372-31CA-FAEAB4453AE7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7AC6A09-E589-808F-F342-6ABAD9E45B45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B85FCFB-13B7-02F0-1BF8-BB3AB02917C3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21DBC51-EEC2-A738-5C43-924754E959FD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44EBB31-FB0F-71EA-AA1A-8F3A88FF72B9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2704878-8B19-174D-B0E8-785809FEA65B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truc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774BA4B8-0231-DAD4-E42E-F335947BC069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DA86694-D329-756B-4202-E6FF5E59462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D48C5B0-4BA5-FA2A-652D-32DEF481020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E33F5854-4551-7014-1308-8258CC95079B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A371496-0CB5-E28F-CFAC-195E2D6B9E06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D370499-87BB-DDDD-D051-70D95784340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20F82F0-74B1-A071-9EA7-9BFC5A21AD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8847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C6F35-66A2-670F-FA27-5E5491404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9338E6A-2DC3-9B3B-3B94-5F461FF00765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F3B32CA-1984-7050-70F0-C8E99390B157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1D8A825-C17C-A787-09BC-CE0B6AC01FA3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C853E8A-6A7D-72E0-57C4-C93051D453D4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1B3660C-BBE3-6296-7C28-E2FF55FDE2F7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E3486B6-0366-979B-8CD9-7FE8167E596F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truc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A53EA73-BB2B-55B2-14DC-F560A1893D55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DE75B71-D725-E648-A28A-22000AC0341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E36A90B-EF96-D48D-79FC-3D10755C2A3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387FF1FA-11A9-6432-084A-98A44C312AE9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41D98F6-5BAF-DF32-84A8-D75A5A494B54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0A799D0-98EB-77F2-A955-A97C2681C6B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4216375-3F8E-CA80-B3A3-3307EB0030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58794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DB62F6-F466-79FE-BD58-9620D8640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F50E0B-16A0-C053-BD50-5A5F85AEDA27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7305865-92A4-C95D-F74A-26AE24EFDA82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2219129-7E57-88D1-D173-D3BBC313C24D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BA8B83B-E816-6D70-8183-687C6842EBF8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021CFC9-C82C-4006-0BD4-8FDCD8BF0770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75CDA58F-6561-D190-6971-450B07E9E8EF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truc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9B96AFCF-DD80-6A21-3F46-BDF59651C7F7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110A8F5-76DB-DE50-511F-A37C468927E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E8A6C87-A9F8-C957-B311-54CBDEA32B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9D809DB5-0763-67A7-ECF3-9D882E369850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2A326DA-AE09-9AE9-A3FF-08F3FE3CCEC4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E7B6830-43C7-6A59-5EB0-F88D4A1699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543FB6A-55F3-5510-0F70-9CE0D2A4707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379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D7752-E3F9-668D-2F77-84C0F5039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E74ACE-5101-8AF8-B0E4-1D8FD891B3B2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F841AE7-4802-13C4-D3D5-72A5452D5418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B67FE08-0CFE-97A0-ECAE-650663365281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720CEF5-BC99-87EF-B968-630AA1E864DB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54FEAC7-FAB4-77BC-950C-168FBA9D66A7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1AA58223-58B3-D9BD-84E0-ECE7E498D414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hien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3B7DFB8-56C7-FD94-4FD6-3234AE1CBADC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297213E-749E-4168-1B60-CA5D9CCC15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2F7D2EC-CBC5-1238-5F2E-FDD05CA7CE7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BF6F4BA0-0EEB-3D0C-2638-C04CEAC8199C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A9447BC-7AE7-05A6-A4A2-8EFF17A24B3B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C10AB8C-DE1B-0B27-D357-B0DE093AF2B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672D6C5-3FF2-618F-C2C8-FB27B4C6869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2390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742EEF-C70A-1FAF-0570-5DB8E57CE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A4045B-23EF-E123-3858-760E33D6A049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20BD91B-220A-8E04-E14F-DDECAEB44A2D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127A79C-D045-F696-85AF-C4E190ABD3B7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F0E1A43-CA84-B45B-6E2A-DE683E70EBD1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2F7F08E-6E04-D9DD-9C25-1606BE11152F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0D99F97B-4C3B-5009-AE15-CA862B8DF54C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truc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B9E6E07-6ADA-2473-3AA2-714EE4238B21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0F4BB01-5521-1940-8146-BCD0CDE5260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D735AB7-D8D4-CA4D-9574-36709D9A468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D14E548-94CC-2FC2-17EF-5C4475C8241D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43A004D5-5A59-6649-E5B4-0F95A3793CC6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809812C-D040-EDC6-FFAE-FCD6040B6F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F24033E3-F07A-B497-4E4F-3C75081D775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9305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129FE8-EF0C-2B2B-2EC5-55DCE55D2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6F37B20-6FBB-27C9-33E6-672C59F001FA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00BFA68-A2A2-377A-FD49-AA9855E06FA7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8FF4369-CD96-FD3A-BA96-528D8E528C00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4B4F8EC-43F7-440D-BE25-7497A9C6659F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7BDBAE1-D72C-49CE-E493-21EB70080957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C7A84E47-76C1-F68A-1DFB-F8C63EBB0514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truc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613C96A-B929-48BC-9F2B-E6D79DFA7B10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8F3792B-31C1-3246-9AAB-4B2A2C6AAFF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C4B7CF4-BD7C-7BA5-4474-081FCC2475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3D0CA6F2-266F-04A3-F92D-BF667D94737A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DC21489-82D9-58CD-3164-9976C5E3B1A3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9CDBA03-2104-E458-55E8-B0DF0CCD71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603ED64-89E5-E6A5-C90A-909B5D6AA7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64054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B59624-649C-8358-B796-D73C111DC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354F977-C649-960A-98F4-B29E0A2AB8D6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EDDA2A4-7BC9-A13B-2C02-75203923E030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6C7D361-D77A-5766-7645-B082BB91C18C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AFDC9E3-F7CA-8BFB-31E4-90DFB2E73268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C91C47E-D668-CFD7-E059-EB7597485FD2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A7B29F3-3662-3B03-4DEC-0A0689FB0E97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truc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9D878C4-963D-496C-B052-7B676498839C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99E60F-5174-205B-FFA7-B73B597440E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F411F84-B4C2-57D6-E037-65973A3677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6547C619-B188-1295-7E7B-B26712E61703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1737DCE-5510-E496-FAB5-87E8CE036C57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9739236-7090-669C-818D-341F00CAB0F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88EE846-263D-CBC9-CA31-EC43B0518E0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6201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B0BF9E-1E95-9995-2034-AC72285B3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66B833-6035-CA66-526B-9091ECDC30BB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AA9F245-AF9B-63EC-5E1F-6E13A7BC86E0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4FD9C32-B9A5-95B2-4997-A7AF3DC30163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2000053-F59E-5497-F501-2E75ED3F79BF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8CE08AF-77B3-BD25-88F0-C1DA41425CEF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BDEE95B-3FD3-523B-6D13-86A47D9C5519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vy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981BC62E-49FC-4E39-CBFC-7928B6650991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BEBA52F-B178-011F-50A8-815E182632A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766DDE9-C369-A6ED-E763-90568803C00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92B90ADB-5CBD-E7ED-FD6A-1D642C92F114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654569B-EAF3-1807-38F3-93F500C66F05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2CD4BCD-4A55-EBBC-18F8-B4072432F5C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171318F-1BE4-3AE7-BC9E-1E41F15AC17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1295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D6D295-5CB7-1AEE-CED8-FE49187AF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FEC039-935C-B64F-2A23-88A50EAD24F2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3F6657A-6E93-A78C-AD5C-F9BF15DDE5D8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6703BD8-BC80-3C32-AFD3-7EB2A5355034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6B82D46-5F86-CF6A-DEEC-302846CDEE7E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8B26408-775C-415B-C9EA-15215C961E8B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0D530B28-8AE4-D248-915A-BB8610C3EA7D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vy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D46A8B5C-B4DE-A4C9-4C2D-0925B6174377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EC49B81-1FAB-BE53-7308-F07D55EF73E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F5E7A75-3A7E-F7A3-7674-0B601EC3217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2DC805F9-43BF-56CB-AF8C-EA46DDB1195B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923C855-7717-C29A-D347-EC55A0843E38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90A9640-B6EF-C60A-03DB-FFCA864393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C88FE88F-46E3-8A5A-3BCF-5F63B8704C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51126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208F2C-7F4C-3A08-5267-D86AD5119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11B955A-F2F1-62F2-2E80-2C0D846E5203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96C409C-0C32-7852-26DC-59DFA708784A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FE919DC-074C-C63B-911C-B733F7707199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4C33571-F05C-23A1-DAAE-D5FCA2C7E83C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25AF633-2015-88FA-37BE-9A8048CCA2E1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3B134DB6-C434-368C-A55C-5E720FCBEFA6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vy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C5CD596D-8F24-6BAA-F9DB-213673401C0E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2C4D673-A48A-2BEE-36A5-06707A6D961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485575F-5BAB-9B30-6A29-39F81142481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352BDAC-3939-BACC-93C7-876F152478C4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7BBD391-C6F8-85DF-3A46-1CD2EE1A6A83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6FF38D6-82EF-F7F7-7068-DC3DE19EE21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C71ECAA-48B0-0B64-2480-F03EA6BE1B8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0272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21E169-6296-BDBE-1187-7AC6C4287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2F3186-D385-33A6-3388-51E2DA51ADF5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3E94FCF-8D33-AA63-00D5-5ED83E90C51C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F634B28-88D5-CF85-B4B2-15EF2021AE35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35F6AF1-8215-C227-5330-FFE863199745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542CF05-9D9A-E085-D849-8FA053D19F37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6D4B5E6-97FF-12A3-60CE-3B0AF85AA8AE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vy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B3E1B719-8501-6F1A-08B5-F31F5F41FFE3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2385899-AA63-DDAA-9C2F-41D6AEEF139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29D44C9-2342-853D-7686-BC2E925CCA1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314CCB0-3FA6-8250-808A-7743E3175C0C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C0A12B7-EEDC-9F78-1891-869E8AC17528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6D070BA-8BFD-9932-0AD6-EDA258ED14E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22C9DD7-EDA4-6D2A-186A-4A3F4568649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8585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179FFA-A00A-9F20-8F1C-AD3EEE74B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FC4E730-ED7F-88CC-377E-C6E200D6775F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110222C-E863-BC97-725F-F51F120014AD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62CA9BF-4444-78C1-3209-93E17FE518F2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78EBCF4-D7F1-606A-6DE5-C3DF84AF9B7E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6A7C533-420E-5570-981C-A843EC4ADE52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C570F080-463A-5A35-0DED-2288EAF81B47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vy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9A6C388E-2D21-0EFC-3327-5CD211FA9FB8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ECD9C20-1D02-DF76-2B24-7EBFBCC76A6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16E9FE0-E03B-5E78-2E80-FB1179A409A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800B4632-0C66-5CDD-1515-8A6DD38D55C9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DAB048D-EF32-96BD-0762-3AF2DA561A6C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21C5EB2-71C3-5765-8D11-A4134B13B57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25105DB-52E2-D27F-3FE1-1449C02343F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111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2EE60E-FAD2-59BD-FC43-73EE0E512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0BF01BF-A57E-9115-8CC1-38F78EDB54EC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C77B919-2721-6C9A-1662-DE3F7BB49248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7376D41-BA70-89D3-5E1D-2E6947119460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F290A2E-CF6E-9993-B3B8-1E6FEFEE2B24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873F46E-E807-A580-48EE-307A8ABF99D6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9AC51E97-8BD0-F6C1-98A7-2A7FDE38245B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vy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05174E0-7B1F-E9E0-C722-C4A20D0A10A2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1BDC315-A8BF-B775-E5AD-F17D761B3CA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FC5F5CB-77B5-BD20-71F6-B4780A79E07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45B9038A-7D59-FDDD-2F3E-BA4D861D809E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844A4D7-050B-6977-323E-B92B0992ACD1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F6E6D9A-4B0A-29C4-780E-6FC2F1C8D00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1586770-EF55-F718-070C-03A17494C0D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00934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84F61A-C93D-EA57-73D1-3D0F28E5E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8ECC83A-5514-EAC8-E372-D974B4F2432C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1ECE374-6764-CAA9-5F55-A8B1AF49A815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146D5AD-C123-5B52-6A47-54C824B9C707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185C7A6-F72D-1341-EE56-893FAEE4781F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C419D16-0375-ED46-CB40-08D85D72C8E2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1602970-4D4E-17E1-97AC-4F9FDDAFD7D4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vy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34CA679-EA1F-A888-843C-789E4FA1581E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2CC43A1-AC8B-803E-E3E6-8F629853952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C2AF8CE-2140-D5B2-EB3C-0EFFB5C25FC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1FF18C2C-52A9-567A-C64F-3155E4315618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C11828C-6058-00F4-D301-66D604C928CE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1885D86-004F-38DF-824E-E30ED26F915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6C4F976-E048-8237-68AF-27863B90BBB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86351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EBC908-B863-07E3-0A71-34BA3934A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E264096-8187-19E6-83B3-86CA3FFAA8A2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12196DC-6F64-4CD7-23CE-DD4729F6AE7F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90CC5F1-8979-6357-3CD0-51DAE3664536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DD45574-6765-5DC7-665E-BCF8E99D0425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F2AAED9-561A-C892-DE16-113922DC0E74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F023798-9901-10B8-DD3A-E851E7F1E97F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hien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C075A9BD-1336-E514-2E29-F4734E35FC04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DFFD77F-7000-BDC1-DFB6-56306B7F0F5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EF037CA-F98F-142D-19B3-F7D0DDBF41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EC4E507-9DAF-5F0A-7AB2-41968308B038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A3A9ADE-11D9-FE9B-26A1-0500BF147FA5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98D28E4-9DE0-FBF9-CA70-7AD34E276AC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8A39F2D-655B-493D-B46A-42F82658D8D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6544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30C545-60BC-02F6-E97A-9519295E2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9D1919C-D5F6-301A-2894-21137794530C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FBE6A7B-EEF5-F5A7-50FD-9FF48BCAD40C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1D6A344-2F73-9EB3-0D8E-69B00DA58AEE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53B219B-6C73-0C8E-7CE3-E8D1E764369A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9229C1B-69D8-9263-3521-35EEE24247C9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135E1D5-2174-7757-530F-2EE4F93AEDE7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vy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2AC6A8D-292C-71DD-5A42-22473D88CA7C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461F24A-8922-D33C-957C-3F06B433ED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542A560-6CBF-6446-9C33-7F90AB7327D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BC624828-870C-2853-5E66-AD6323A1365C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6F91E32-A718-C5B9-ABB0-F0A1EE6997B3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779F31F-EC6F-9D08-2C6F-52D1BCAE47C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8E27A4B-DA70-E910-9F8D-DEB79477281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909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FFAB3D-F71F-AC79-37BD-8B081AB98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BB543C-B470-658E-F08A-6443431B372C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7403CD7-60FE-F5E0-FD5F-72FBDC68D6B9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FE50EFD-A859-0B14-3F5B-FDF882BB2102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3D91F36-ADD4-1992-5413-9C988A6CD0D5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A2A028E-8FB8-3A60-E433-EC57ADC375CE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9E0A3B61-65D2-9F21-ED5D-138FFFCA5361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vy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40B02A5-0738-CC76-C98F-24D0C71908C4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861131F-753E-88DA-E51C-0A3B4042CF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BAB242E-4F28-D596-0BE0-F38EC8164A7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4D49323-4DEC-C8C9-DABC-01F0E9C32B51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6E31B42-FA06-7CB9-57E7-DDA5A3453517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CDAD70C-824B-1FE6-5946-68065AD67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CE35390-247D-558D-693A-AC0647662A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09872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0709EC-DAC0-9D9B-295A-0BFB30178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459D3C7-47D5-F7C7-019D-19A36FC4950E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79E7D3D-3628-BF47-6EFB-E71BEBE643DF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304E734-A405-7EC0-9BB9-E18BAD7E0ADA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CE9C74F-FE6F-4D4D-5876-09DBF428382F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5CC0F73-2AB4-A97F-9439-D12789110A2D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82C50D3-163D-2CA9-CB46-25FAEBC9F802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vy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CA6DE427-5670-6361-5ECD-B9C4960252AE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3D5AF19-111A-02FC-0493-7962C293CAF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785D4FA-4192-3D9E-5C75-F7F3B2F8058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9905E971-CECD-4DCA-9FC0-77BA347361C0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B4800C1-1D9C-DA4E-F32D-6256C9B3ADE6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7D9E5F6A-95FA-2AE4-68A9-275B5526B98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04639D0-796A-0CE3-F709-74430ACF9F6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458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8F1573-EADB-C22D-99E0-796222D88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1F78F7A-92BC-5747-7799-59287E0F4EA0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15C992A-45D7-49A1-F28C-C51C714FB544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408DFF-9010-5042-B571-B1F239D85A9A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F2B8A87-2934-0216-B370-9DD567F3293B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F463129-B6EC-A897-E8E2-C90CCA828BC0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6E6173BA-3529-50F0-0E4A-70478073A16F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vy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0DC8FB0-A15B-57B9-3EBA-81152B9E9DBF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6D4466E-E66D-8AC0-E7D1-3C3633B67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1196CA3-0297-91C9-28C5-8349DD8B97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27D55B46-C410-A7E5-A531-F28EED2381C5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FF99F66-E00C-AC7E-3558-BCB123A8624A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6FC1395-C3DD-B0BD-DA05-263004AEF7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4696DCF-73E1-A779-39FE-9E518F574A3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2735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BC745-76B7-9978-14A0-B8BD83A0A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2B62949-6A08-7380-5B9A-69D16EB19AC9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3C15662-E178-3225-0060-638976F85E23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CD3457A-E891-1B74-6386-D13F5A143413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673C0E7-FD27-FF62-1C4D-D224C7ABDFE6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A5FCF55-D113-0200-C880-C3DB6C625D02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85AD648B-04AC-72F0-3D31-3236331BFD58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vy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C82716D3-5C9E-B399-A6AF-4DEB9854A72F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3F44251-B808-1C1D-92F9-827B86EF73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6300A63-C17A-5C84-7E5E-A7F759B5ABB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40D2E1CB-FCE7-8954-A774-5B61BA3B5C5F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288D73A-EF76-F79F-C3E9-F956F8A7CBBA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C03BDD0-37DC-96E5-AFFA-51667C56C1F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822688E-38C8-9E08-94D0-4E9A3DAA049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210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17EC15-4410-13C3-1E07-E84D5542C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93FA97-1166-5549-2C65-9096EC0C9FFE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83B556C-7BC0-11F1-6331-5B8EA7A157C3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1CBA7D8-2615-5E62-845B-98FB110A8085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695AD94-024E-5B3F-E8F5-0E8EAD5E193D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22AA12D-BB15-4C46-43EA-57E868526EBD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05211F40-A010-4BE0-A35E-615794EB4236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vy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2F95869-D8B9-281C-B283-70D01C0D9933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751DFB4-74D3-EBFA-FC13-F04E66F8FCD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DC6F6DE-365F-1A88-54F4-0317D573FDD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5F49A880-5C31-72A4-2372-8ABE7319A042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1A3B08C-D4A6-1934-0879-12791B20267E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C3EC12A-A0A5-F675-2422-08E112D4A49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9B17497-B3F5-7137-B981-CC67D37ECAF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438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C57F2-0703-2EE8-E738-171B013D8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1DEA91-124C-322F-39AE-AEB6EC97ECCC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4D54844-DDDC-CE28-6BB5-9917D47CD2F8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D107F9B-A9EE-DBCE-DFE3-D34AEDCEFDDE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7F7CD1D-64D6-36E7-59A9-7CAE2E2EF0DC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10A838F-5179-AFDF-6968-8FF3C21EFBA6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EA0F906-EBA5-46D1-9D33-0BC5F998D125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vy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D44179CC-B3F8-AF8D-A388-553F3DC352D8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71CA0B7-A46A-B4BB-9485-3F0B2FB5092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34E0968-8E0A-04AA-9AE4-7BF87529A6A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C754A19F-C980-0D58-974B-A3A22EA0C832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AD1C134-625F-316D-EB13-E67B248A2BC5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308CF31-6B0E-F28E-EC50-6125BC943C5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88F616C-E054-6FFB-3454-49289142DB7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2115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E1B87F-47CD-A060-BF92-DE5C41AED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D5E137D-4555-D808-8474-A6C8CFDC0AC6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A676BFB-CC35-48AE-DD5C-1F9319391C97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93AE90F-E489-01C8-0E96-960500E5AA4D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61E6378-58F6-13C0-2E5A-E9AF48892D3B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DB4A4CC-6F02-2C83-56EA-304E1D7131F2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03904DDC-0D4E-CE68-0A4E-61D30AF7CB38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vy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27252BD-0AA5-59B5-6FEE-504430EE64A8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2B21274-E69E-E4FD-9047-2BB333B01A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B7811E4-3699-5C6E-BF4E-F360B5064DC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85335BBB-58B6-1E7F-B88A-BA3EB371565D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DF264F3-4497-4B60-4F44-73C60D82BDD6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6ED1D49-0AE9-9C35-1048-20C78A7E49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ABFFEEB-ACF9-53D7-C619-376758AFD6B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2032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A70D34-9A4E-7C52-2DFA-E8B1A2222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FCBCD0E-9E5D-F3CD-2D1B-C26E6D2E8CE4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B6DFC98-34B6-30F0-BB5E-F46D7FBFBE47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9DF2C2C-E576-646B-B113-1A8350C3EAFD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A2F2848-D20D-D3D6-CB79-A2494DCF3B2B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D57798D-A2AD-BA81-6402-8D2A67E28C75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6794A9A-6AE9-CEA8-28A0-C440F32DC504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vy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537273F-3186-CE74-0A0C-CB6D8E36E524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0235601-2F80-1D8F-27CC-22481FB197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BB0FA99-80A6-4282-AD02-8E1CFA0DA1B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40A33982-352E-C720-4185-14966A223E2D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C6A3FEA-AEE4-D256-E78E-245EBDD2042F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53D65EF-C8B5-0FCC-3D64-E0C0BFCD8C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A6B1D37-AC5A-473D-7341-C189B2D27BB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1667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384151" cy="138415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632270">
            <a:off x="1628452" y="3259847"/>
            <a:ext cx="5052236" cy="13480390"/>
          </a:xfrm>
          <a:custGeom>
            <a:avLst/>
            <a:gdLst/>
            <a:ahLst/>
            <a:cxnLst/>
            <a:rect l="l" t="t" r="r" b="b"/>
            <a:pathLst>
              <a:path w="5052236" h="13480390">
                <a:moveTo>
                  <a:pt x="0" y="0"/>
                </a:moveTo>
                <a:lnTo>
                  <a:pt x="5052235" y="0"/>
                </a:lnTo>
                <a:lnTo>
                  <a:pt x="5052235" y="13480390"/>
                </a:lnTo>
                <a:lnTo>
                  <a:pt x="0" y="13480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2429830">
            <a:off x="14923521" y="-3943451"/>
            <a:ext cx="4470391" cy="11927911"/>
          </a:xfrm>
          <a:custGeom>
            <a:avLst/>
            <a:gdLst/>
            <a:ahLst/>
            <a:cxnLst/>
            <a:rect l="l" t="t" r="r" b="b"/>
            <a:pathLst>
              <a:path w="4470391" h="11927911">
                <a:moveTo>
                  <a:pt x="0" y="0"/>
                </a:moveTo>
                <a:lnTo>
                  <a:pt x="4470391" y="0"/>
                </a:lnTo>
                <a:lnTo>
                  <a:pt x="4470391" y="11927911"/>
                </a:lnTo>
                <a:lnTo>
                  <a:pt x="0" y="11927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15665837" y="7583103"/>
            <a:ext cx="1116256" cy="111625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099522" y="621721"/>
            <a:ext cx="1651957" cy="1636080"/>
          </a:xfrm>
          <a:custGeom>
            <a:avLst/>
            <a:gdLst/>
            <a:ahLst/>
            <a:cxnLst/>
            <a:rect l="l" t="t" r="r" b="b"/>
            <a:pathLst>
              <a:path w="1651957" h="1636080">
                <a:moveTo>
                  <a:pt x="0" y="0"/>
                </a:moveTo>
                <a:lnTo>
                  <a:pt x="1651957" y="0"/>
                </a:lnTo>
                <a:lnTo>
                  <a:pt x="1651957" y="1636081"/>
                </a:lnTo>
                <a:lnTo>
                  <a:pt x="0" y="16360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44882" b="-3181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4648200" y="1199093"/>
            <a:ext cx="9344169" cy="1043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19"/>
              </a:lnSpc>
            </a:pPr>
            <a:r>
              <a:rPr lang="vi-VN" sz="960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12.7 HIỆU SUẤT</a:t>
            </a:r>
            <a:endParaRPr lang="en-US" sz="9600">
              <a:solidFill>
                <a:srgbClr val="242622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16383000" y="5143500"/>
            <a:ext cx="1651957" cy="1636080"/>
          </a:xfrm>
          <a:custGeom>
            <a:avLst/>
            <a:gdLst/>
            <a:ahLst/>
            <a:cxnLst/>
            <a:rect l="l" t="t" r="r" b="b"/>
            <a:pathLst>
              <a:path w="1651957" h="1636080">
                <a:moveTo>
                  <a:pt x="0" y="0"/>
                </a:moveTo>
                <a:lnTo>
                  <a:pt x="1651957" y="0"/>
                </a:lnTo>
                <a:lnTo>
                  <a:pt x="1651957" y="1636080"/>
                </a:lnTo>
                <a:lnTo>
                  <a:pt x="0" y="1636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444882" b="-3181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6782093" y="5316003"/>
            <a:ext cx="738799" cy="1000836"/>
          </a:xfrm>
          <a:custGeom>
            <a:avLst/>
            <a:gdLst/>
            <a:ahLst/>
            <a:cxnLst/>
            <a:rect l="l" t="t" r="r" b="b"/>
            <a:pathLst>
              <a:path w="738799" h="1000836">
                <a:moveTo>
                  <a:pt x="0" y="0"/>
                </a:moveTo>
                <a:lnTo>
                  <a:pt x="738799" y="0"/>
                </a:lnTo>
                <a:lnTo>
                  <a:pt x="738799" y="1000836"/>
                </a:lnTo>
                <a:lnTo>
                  <a:pt x="0" y="10008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F9C0F72B-8163-C007-46FB-E42287B58AA0}"/>
              </a:ext>
            </a:extLst>
          </p:cNvPr>
          <p:cNvGrpSpPr/>
          <p:nvPr/>
        </p:nvGrpSpPr>
        <p:grpSpPr>
          <a:xfrm>
            <a:off x="8385221" y="2931619"/>
            <a:ext cx="7592407" cy="1605473"/>
            <a:chOff x="0" y="0"/>
            <a:chExt cx="1706190" cy="283994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7BFE71E3-1E89-8050-1779-93AFD229E071}"/>
                </a:ext>
              </a:extLst>
            </p:cNvPr>
            <p:cNvSpPr/>
            <p:nvPr/>
          </p:nvSpPr>
          <p:spPr>
            <a:xfrm>
              <a:off x="0" y="0"/>
              <a:ext cx="1706190" cy="283994"/>
            </a:xfrm>
            <a:custGeom>
              <a:avLst/>
              <a:gdLst/>
              <a:ahLst/>
              <a:cxnLst/>
              <a:rect l="l" t="t" r="r" b="b"/>
              <a:pathLst>
                <a:path w="1706190" h="283994">
                  <a:moveTo>
                    <a:pt x="57365" y="0"/>
                  </a:moveTo>
                  <a:lnTo>
                    <a:pt x="1648825" y="0"/>
                  </a:lnTo>
                  <a:cubicBezTo>
                    <a:pt x="1680507" y="0"/>
                    <a:pt x="1706190" y="25683"/>
                    <a:pt x="1706190" y="57365"/>
                  </a:cubicBezTo>
                  <a:lnTo>
                    <a:pt x="1706190" y="226629"/>
                  </a:lnTo>
                  <a:cubicBezTo>
                    <a:pt x="1706190" y="258310"/>
                    <a:pt x="1680507" y="283994"/>
                    <a:pt x="1648825" y="283994"/>
                  </a:cubicBezTo>
                  <a:lnTo>
                    <a:pt x="57365" y="283994"/>
                  </a:lnTo>
                  <a:cubicBezTo>
                    <a:pt x="25683" y="283994"/>
                    <a:pt x="0" y="258310"/>
                    <a:pt x="0" y="226629"/>
                  </a:cubicBezTo>
                  <a:lnTo>
                    <a:pt x="0" y="57365"/>
                  </a:lnTo>
                  <a:cubicBezTo>
                    <a:pt x="0" y="25683"/>
                    <a:pt x="25683" y="0"/>
                    <a:pt x="57365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 sz="320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82F7E820-4F76-77AE-544B-42CCFA30246A}"/>
                </a:ext>
              </a:extLst>
            </p:cNvPr>
            <p:cNvSpPr txBox="1"/>
            <p:nvPr/>
          </p:nvSpPr>
          <p:spPr>
            <a:xfrm>
              <a:off x="0" y="47625"/>
              <a:ext cx="1706190" cy="236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 sz="3200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id="{C52C41F8-3F9C-B008-3B50-D8316D70189E}"/>
              </a:ext>
            </a:extLst>
          </p:cNvPr>
          <p:cNvGrpSpPr/>
          <p:nvPr/>
        </p:nvGrpSpPr>
        <p:grpSpPr>
          <a:xfrm>
            <a:off x="1816602" y="2887941"/>
            <a:ext cx="7343655" cy="1636080"/>
            <a:chOff x="-13419" y="5827"/>
            <a:chExt cx="1263765" cy="283994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F4598274-7D1D-7213-BEC6-0DE51050638E}"/>
                </a:ext>
              </a:extLst>
            </p:cNvPr>
            <p:cNvSpPr/>
            <p:nvPr/>
          </p:nvSpPr>
          <p:spPr>
            <a:xfrm>
              <a:off x="-13419" y="5827"/>
              <a:ext cx="1250346" cy="283994"/>
            </a:xfrm>
            <a:custGeom>
              <a:avLst/>
              <a:gdLst/>
              <a:ahLst/>
              <a:cxnLst/>
              <a:rect l="l" t="t" r="r" b="b"/>
              <a:pathLst>
                <a:path w="1250346" h="283994">
                  <a:moveTo>
                    <a:pt x="78279" y="0"/>
                  </a:moveTo>
                  <a:lnTo>
                    <a:pt x="1172067" y="0"/>
                  </a:lnTo>
                  <a:cubicBezTo>
                    <a:pt x="1192827" y="0"/>
                    <a:pt x="1212738" y="8247"/>
                    <a:pt x="1227418" y="22927"/>
                  </a:cubicBezTo>
                  <a:cubicBezTo>
                    <a:pt x="1242099" y="37608"/>
                    <a:pt x="1250346" y="57518"/>
                    <a:pt x="1250346" y="78279"/>
                  </a:cubicBezTo>
                  <a:lnTo>
                    <a:pt x="1250346" y="205715"/>
                  </a:lnTo>
                  <a:cubicBezTo>
                    <a:pt x="1250346" y="248947"/>
                    <a:pt x="1215299" y="283994"/>
                    <a:pt x="1172067" y="283994"/>
                  </a:cubicBezTo>
                  <a:lnTo>
                    <a:pt x="78279" y="283994"/>
                  </a:lnTo>
                  <a:cubicBezTo>
                    <a:pt x="57518" y="283994"/>
                    <a:pt x="37608" y="275747"/>
                    <a:pt x="22927" y="261066"/>
                  </a:cubicBezTo>
                  <a:cubicBezTo>
                    <a:pt x="8247" y="246386"/>
                    <a:pt x="0" y="226476"/>
                    <a:pt x="0" y="205715"/>
                  </a:cubicBezTo>
                  <a:lnTo>
                    <a:pt x="0" y="78279"/>
                  </a:lnTo>
                  <a:cubicBezTo>
                    <a:pt x="0" y="57518"/>
                    <a:pt x="8247" y="37608"/>
                    <a:pt x="22927" y="22927"/>
                  </a:cubicBezTo>
                  <a:cubicBezTo>
                    <a:pt x="37608" y="8247"/>
                    <a:pt x="57518" y="0"/>
                    <a:pt x="78279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pPr algn="ctr"/>
              <a:endParaRPr lang="en-US" sz="3200">
                <a:solidFill>
                  <a:schemeClr val="bg1"/>
                </a:solidFill>
                <a:latin typeface="Solway" panose="020B0604020202020204" charset="0"/>
              </a:endParaRPr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DFFCD920-EC11-BA0E-5566-553F7D368BB5}"/>
                </a:ext>
              </a:extLst>
            </p:cNvPr>
            <p:cNvSpPr txBox="1"/>
            <p:nvPr/>
          </p:nvSpPr>
          <p:spPr>
            <a:xfrm>
              <a:off x="0" y="47625"/>
              <a:ext cx="1250346" cy="236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3200" b="1">
                  <a:effectLst/>
                  <a:latin typeface="Solway" panose="020B0604020202020204" charset="0"/>
                  <a:ea typeface="Aptos" panose="020B0004020202020204" pitchFamily="34" charset="0"/>
                </a:rPr>
                <a:t>1. </a:t>
              </a:r>
              <a:r>
                <a:rPr lang="en-US" sz="3200" b="1">
                  <a:solidFill>
                    <a:schemeClr val="bg1"/>
                  </a:solidFill>
                  <a:effectLst/>
                  <a:latin typeface="Solway" panose="020B0604020202020204" charset="0"/>
                  <a:ea typeface="Aptos" panose="020B0004020202020204" pitchFamily="34" charset="0"/>
                </a:rPr>
                <a:t>I/O và Hiệu Suất</a:t>
              </a:r>
              <a:endParaRPr lang="en-US" sz="3200">
                <a:solidFill>
                  <a:schemeClr val="bg1"/>
                </a:solidFill>
                <a:latin typeface="Solway" panose="020B0604020202020204" charset="0"/>
                <a:ea typeface="Solway"/>
                <a:cs typeface="Solway"/>
                <a:sym typeface="Solway"/>
              </a:endParaRPr>
            </a:p>
          </p:txBody>
        </p:sp>
      </p:grpSp>
      <p:sp>
        <p:nvSpPr>
          <p:cNvPr id="30" name="TextBox 11">
            <a:extLst>
              <a:ext uri="{FF2B5EF4-FFF2-40B4-BE49-F238E27FC236}">
                <a16:creationId xmlns:a16="http://schemas.microsoft.com/office/drawing/2014/main" id="{005B81E3-95B8-1A1B-5F0E-BC1E2B3B3216}"/>
              </a:ext>
            </a:extLst>
          </p:cNvPr>
          <p:cNvSpPr txBox="1"/>
          <p:nvPr/>
        </p:nvSpPr>
        <p:spPr>
          <a:xfrm>
            <a:off x="9293847" y="3105752"/>
            <a:ext cx="5965159" cy="13617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/>
            <a:r>
              <a:rPr lang="en-US" sz="2800" b="1" kern="100"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5. </a:t>
            </a:r>
            <a:r>
              <a:rPr lang="en-US" sz="2800" b="1" kern="10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Cải Thiện Hiệu Suất I/O</a:t>
            </a:r>
            <a:endParaRPr lang="en-US" sz="2800" kern="100">
              <a:solidFill>
                <a:schemeClr val="bg1"/>
              </a:solidFill>
              <a:effectLst/>
              <a:latin typeface="Solway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4D70D0EE-FB31-B34F-E5B0-550BE7BC80FD}"/>
              </a:ext>
            </a:extLst>
          </p:cNvPr>
          <p:cNvGrpSpPr/>
          <p:nvPr/>
        </p:nvGrpSpPr>
        <p:grpSpPr>
          <a:xfrm>
            <a:off x="8364521" y="4631175"/>
            <a:ext cx="7553187" cy="1631546"/>
            <a:chOff x="0" y="-4612"/>
            <a:chExt cx="1706190" cy="288606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714E42E3-D6D0-F8ED-0251-0466DC80C125}"/>
                </a:ext>
              </a:extLst>
            </p:cNvPr>
            <p:cNvSpPr/>
            <p:nvPr/>
          </p:nvSpPr>
          <p:spPr>
            <a:xfrm>
              <a:off x="0" y="-4612"/>
              <a:ext cx="1706190" cy="283994"/>
            </a:xfrm>
            <a:custGeom>
              <a:avLst/>
              <a:gdLst/>
              <a:ahLst/>
              <a:cxnLst/>
              <a:rect l="l" t="t" r="r" b="b"/>
              <a:pathLst>
                <a:path w="1706190" h="283994">
                  <a:moveTo>
                    <a:pt x="57365" y="0"/>
                  </a:moveTo>
                  <a:lnTo>
                    <a:pt x="1648825" y="0"/>
                  </a:lnTo>
                  <a:cubicBezTo>
                    <a:pt x="1680507" y="0"/>
                    <a:pt x="1706190" y="25683"/>
                    <a:pt x="1706190" y="57365"/>
                  </a:cubicBezTo>
                  <a:lnTo>
                    <a:pt x="1706190" y="226629"/>
                  </a:lnTo>
                  <a:cubicBezTo>
                    <a:pt x="1706190" y="258310"/>
                    <a:pt x="1680507" y="283994"/>
                    <a:pt x="1648825" y="283994"/>
                  </a:cubicBezTo>
                  <a:lnTo>
                    <a:pt x="57365" y="283994"/>
                  </a:lnTo>
                  <a:cubicBezTo>
                    <a:pt x="25683" y="283994"/>
                    <a:pt x="0" y="258310"/>
                    <a:pt x="0" y="226629"/>
                  </a:cubicBezTo>
                  <a:lnTo>
                    <a:pt x="0" y="57365"/>
                  </a:lnTo>
                  <a:cubicBezTo>
                    <a:pt x="0" y="25683"/>
                    <a:pt x="25683" y="0"/>
                    <a:pt x="57365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2A8F176F-1D19-BEEB-A445-EBEF6C034FF4}"/>
                </a:ext>
              </a:extLst>
            </p:cNvPr>
            <p:cNvSpPr txBox="1"/>
            <p:nvPr/>
          </p:nvSpPr>
          <p:spPr>
            <a:xfrm>
              <a:off x="0" y="47625"/>
              <a:ext cx="1706190" cy="236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2" name="Group 9">
            <a:extLst>
              <a:ext uri="{FF2B5EF4-FFF2-40B4-BE49-F238E27FC236}">
                <a16:creationId xmlns:a16="http://schemas.microsoft.com/office/drawing/2014/main" id="{E8B03CEC-C9B1-2CDA-6219-93E8419BC5E7}"/>
              </a:ext>
            </a:extLst>
          </p:cNvPr>
          <p:cNvGrpSpPr/>
          <p:nvPr/>
        </p:nvGrpSpPr>
        <p:grpSpPr>
          <a:xfrm>
            <a:off x="1911524" y="4617687"/>
            <a:ext cx="7184978" cy="1636080"/>
            <a:chOff x="-11799" y="-2817"/>
            <a:chExt cx="1250346" cy="283994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870E2280-88A6-A8CB-E2EA-60A2BE57018C}"/>
                </a:ext>
              </a:extLst>
            </p:cNvPr>
            <p:cNvSpPr/>
            <p:nvPr/>
          </p:nvSpPr>
          <p:spPr>
            <a:xfrm>
              <a:off x="-11799" y="-2817"/>
              <a:ext cx="1250346" cy="283994"/>
            </a:xfrm>
            <a:custGeom>
              <a:avLst/>
              <a:gdLst/>
              <a:ahLst/>
              <a:cxnLst/>
              <a:rect l="l" t="t" r="r" b="b"/>
              <a:pathLst>
                <a:path w="1250346" h="283994">
                  <a:moveTo>
                    <a:pt x="78279" y="0"/>
                  </a:moveTo>
                  <a:lnTo>
                    <a:pt x="1172067" y="0"/>
                  </a:lnTo>
                  <a:cubicBezTo>
                    <a:pt x="1192827" y="0"/>
                    <a:pt x="1212738" y="8247"/>
                    <a:pt x="1227418" y="22927"/>
                  </a:cubicBezTo>
                  <a:cubicBezTo>
                    <a:pt x="1242099" y="37608"/>
                    <a:pt x="1250346" y="57518"/>
                    <a:pt x="1250346" y="78279"/>
                  </a:cubicBezTo>
                  <a:lnTo>
                    <a:pt x="1250346" y="205715"/>
                  </a:lnTo>
                  <a:cubicBezTo>
                    <a:pt x="1250346" y="248947"/>
                    <a:pt x="1215299" y="283994"/>
                    <a:pt x="1172067" y="283994"/>
                  </a:cubicBezTo>
                  <a:lnTo>
                    <a:pt x="78279" y="283994"/>
                  </a:lnTo>
                  <a:cubicBezTo>
                    <a:pt x="57518" y="283994"/>
                    <a:pt x="37608" y="275747"/>
                    <a:pt x="22927" y="261066"/>
                  </a:cubicBezTo>
                  <a:cubicBezTo>
                    <a:pt x="8247" y="246386"/>
                    <a:pt x="0" y="226476"/>
                    <a:pt x="0" y="205715"/>
                  </a:cubicBezTo>
                  <a:lnTo>
                    <a:pt x="0" y="78279"/>
                  </a:lnTo>
                  <a:cubicBezTo>
                    <a:pt x="0" y="57518"/>
                    <a:pt x="8247" y="37608"/>
                    <a:pt x="22927" y="22927"/>
                  </a:cubicBezTo>
                  <a:cubicBezTo>
                    <a:pt x="37608" y="8247"/>
                    <a:pt x="57518" y="0"/>
                    <a:pt x="78279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pPr algn="ctr"/>
              <a:endParaRPr lang="en-US" sz="3200">
                <a:solidFill>
                  <a:schemeClr val="bg1"/>
                </a:solidFill>
                <a:latin typeface="Solway" panose="020B0604020202020204" charset="0"/>
              </a:endParaRPr>
            </a:p>
          </p:txBody>
        </p:sp>
        <p:sp>
          <p:nvSpPr>
            <p:cNvPr id="44" name="TextBox 11">
              <a:extLst>
                <a:ext uri="{FF2B5EF4-FFF2-40B4-BE49-F238E27FC236}">
                  <a16:creationId xmlns:a16="http://schemas.microsoft.com/office/drawing/2014/main" id="{83F6ADC6-D489-C8EB-9B79-1BFA40F7B200}"/>
                </a:ext>
              </a:extLst>
            </p:cNvPr>
            <p:cNvSpPr txBox="1"/>
            <p:nvPr/>
          </p:nvSpPr>
          <p:spPr>
            <a:xfrm>
              <a:off x="11743" y="30723"/>
              <a:ext cx="1203233" cy="236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/>
              <a:r>
                <a:rPr lang="en-US" sz="3200" b="1">
                  <a:effectLst/>
                  <a:latin typeface="Solway" panose="020B0604020202020204" charset="0"/>
                  <a:ea typeface="Aptos" panose="020B0004020202020204" pitchFamily="34" charset="0"/>
                </a:rPr>
                <a:t>2. </a:t>
              </a:r>
              <a:r>
                <a:rPr lang="en-US" sz="3200" b="1">
                  <a:solidFill>
                    <a:schemeClr val="bg1"/>
                  </a:solidFill>
                  <a:effectLst/>
                  <a:latin typeface="Solway" panose="020B0604020202020204" charset="0"/>
                  <a:ea typeface="Aptos" panose="020B0004020202020204" pitchFamily="34" charset="0"/>
                </a:rPr>
                <a:t>I/O theo Lập Trình vs I/O Điều Khiển Bằng Ngắt</a:t>
              </a:r>
              <a:endParaRPr lang="en-US" sz="3200">
                <a:solidFill>
                  <a:schemeClr val="bg1"/>
                </a:solidFill>
                <a:latin typeface="Solway" panose="020B0604020202020204" charset="0"/>
                <a:ea typeface="Solway"/>
                <a:cs typeface="Solway"/>
                <a:sym typeface="Solway"/>
              </a:endParaRPr>
            </a:p>
          </p:txBody>
        </p:sp>
      </p:grpSp>
      <p:grpSp>
        <p:nvGrpSpPr>
          <p:cNvPr id="45" name="Group 6">
            <a:extLst>
              <a:ext uri="{FF2B5EF4-FFF2-40B4-BE49-F238E27FC236}">
                <a16:creationId xmlns:a16="http://schemas.microsoft.com/office/drawing/2014/main" id="{D09C5EA0-66C4-AD8E-6758-8485F0AC1E43}"/>
              </a:ext>
            </a:extLst>
          </p:cNvPr>
          <p:cNvGrpSpPr/>
          <p:nvPr/>
        </p:nvGrpSpPr>
        <p:grpSpPr>
          <a:xfrm>
            <a:off x="8368567" y="6316839"/>
            <a:ext cx="7557232" cy="1605473"/>
            <a:chOff x="0" y="0"/>
            <a:chExt cx="1706190" cy="283994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32216BB5-2922-4393-A7D7-B4E19AFE0029}"/>
                </a:ext>
              </a:extLst>
            </p:cNvPr>
            <p:cNvSpPr/>
            <p:nvPr/>
          </p:nvSpPr>
          <p:spPr>
            <a:xfrm>
              <a:off x="0" y="0"/>
              <a:ext cx="1706190" cy="283994"/>
            </a:xfrm>
            <a:custGeom>
              <a:avLst/>
              <a:gdLst/>
              <a:ahLst/>
              <a:cxnLst/>
              <a:rect l="l" t="t" r="r" b="b"/>
              <a:pathLst>
                <a:path w="1706190" h="283994">
                  <a:moveTo>
                    <a:pt x="57365" y="0"/>
                  </a:moveTo>
                  <a:lnTo>
                    <a:pt x="1648825" y="0"/>
                  </a:lnTo>
                  <a:cubicBezTo>
                    <a:pt x="1680507" y="0"/>
                    <a:pt x="1706190" y="25683"/>
                    <a:pt x="1706190" y="57365"/>
                  </a:cubicBezTo>
                  <a:lnTo>
                    <a:pt x="1706190" y="226629"/>
                  </a:lnTo>
                  <a:cubicBezTo>
                    <a:pt x="1706190" y="258310"/>
                    <a:pt x="1680507" y="283994"/>
                    <a:pt x="1648825" y="283994"/>
                  </a:cubicBezTo>
                  <a:lnTo>
                    <a:pt x="57365" y="283994"/>
                  </a:lnTo>
                  <a:cubicBezTo>
                    <a:pt x="25683" y="283994"/>
                    <a:pt x="0" y="258310"/>
                    <a:pt x="0" y="226629"/>
                  </a:cubicBezTo>
                  <a:lnTo>
                    <a:pt x="0" y="57365"/>
                  </a:lnTo>
                  <a:cubicBezTo>
                    <a:pt x="0" y="25683"/>
                    <a:pt x="25683" y="0"/>
                    <a:pt x="57365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B65C7D58-C9ED-7034-22BD-79B479850BEF}"/>
                </a:ext>
              </a:extLst>
            </p:cNvPr>
            <p:cNvSpPr txBox="1"/>
            <p:nvPr/>
          </p:nvSpPr>
          <p:spPr>
            <a:xfrm>
              <a:off x="0" y="47625"/>
              <a:ext cx="1706190" cy="236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8" name="Group 9">
            <a:extLst>
              <a:ext uri="{FF2B5EF4-FFF2-40B4-BE49-F238E27FC236}">
                <a16:creationId xmlns:a16="http://schemas.microsoft.com/office/drawing/2014/main" id="{8AD26894-7F69-ED12-17F2-C426CDFEC83F}"/>
              </a:ext>
            </a:extLst>
          </p:cNvPr>
          <p:cNvGrpSpPr/>
          <p:nvPr/>
        </p:nvGrpSpPr>
        <p:grpSpPr>
          <a:xfrm>
            <a:off x="1873425" y="6286150"/>
            <a:ext cx="7231625" cy="1651928"/>
            <a:chOff x="-15972" y="-2751"/>
            <a:chExt cx="1266318" cy="286745"/>
          </a:xfrm>
        </p:grpSpPr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42DB9175-5983-A688-A254-5C77DBDD553D}"/>
                </a:ext>
              </a:extLst>
            </p:cNvPr>
            <p:cNvSpPr/>
            <p:nvPr/>
          </p:nvSpPr>
          <p:spPr>
            <a:xfrm>
              <a:off x="-15972" y="-2751"/>
              <a:ext cx="1250346" cy="283994"/>
            </a:xfrm>
            <a:custGeom>
              <a:avLst/>
              <a:gdLst/>
              <a:ahLst/>
              <a:cxnLst/>
              <a:rect l="l" t="t" r="r" b="b"/>
              <a:pathLst>
                <a:path w="1250346" h="283994">
                  <a:moveTo>
                    <a:pt x="78279" y="0"/>
                  </a:moveTo>
                  <a:lnTo>
                    <a:pt x="1172067" y="0"/>
                  </a:lnTo>
                  <a:cubicBezTo>
                    <a:pt x="1192827" y="0"/>
                    <a:pt x="1212738" y="8247"/>
                    <a:pt x="1227418" y="22927"/>
                  </a:cubicBezTo>
                  <a:cubicBezTo>
                    <a:pt x="1242099" y="37608"/>
                    <a:pt x="1250346" y="57518"/>
                    <a:pt x="1250346" y="78279"/>
                  </a:cubicBezTo>
                  <a:lnTo>
                    <a:pt x="1250346" y="205715"/>
                  </a:lnTo>
                  <a:cubicBezTo>
                    <a:pt x="1250346" y="248947"/>
                    <a:pt x="1215299" y="283994"/>
                    <a:pt x="1172067" y="283994"/>
                  </a:cubicBezTo>
                  <a:lnTo>
                    <a:pt x="78279" y="283994"/>
                  </a:lnTo>
                  <a:cubicBezTo>
                    <a:pt x="57518" y="283994"/>
                    <a:pt x="37608" y="275747"/>
                    <a:pt x="22927" y="261066"/>
                  </a:cubicBezTo>
                  <a:cubicBezTo>
                    <a:pt x="8247" y="246386"/>
                    <a:pt x="0" y="226476"/>
                    <a:pt x="0" y="205715"/>
                  </a:cubicBezTo>
                  <a:lnTo>
                    <a:pt x="0" y="78279"/>
                  </a:lnTo>
                  <a:cubicBezTo>
                    <a:pt x="0" y="57518"/>
                    <a:pt x="8247" y="37608"/>
                    <a:pt x="22927" y="22927"/>
                  </a:cubicBezTo>
                  <a:cubicBezTo>
                    <a:pt x="37608" y="8247"/>
                    <a:pt x="57518" y="0"/>
                    <a:pt x="78279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pPr algn="ctr"/>
              <a:endParaRPr lang="en-US" sz="3200">
                <a:solidFill>
                  <a:schemeClr val="bg1"/>
                </a:solidFill>
                <a:latin typeface="Solway" panose="020B0604020202020204" charset="0"/>
              </a:endParaRPr>
            </a:p>
          </p:txBody>
        </p:sp>
        <p:sp>
          <p:nvSpPr>
            <p:cNvPr id="50" name="TextBox 11">
              <a:extLst>
                <a:ext uri="{FF2B5EF4-FFF2-40B4-BE49-F238E27FC236}">
                  <a16:creationId xmlns:a16="http://schemas.microsoft.com/office/drawing/2014/main" id="{A62C8B1E-44F6-F1EC-2592-2DB1BD6D9D93}"/>
                </a:ext>
              </a:extLst>
            </p:cNvPr>
            <p:cNvSpPr txBox="1"/>
            <p:nvPr/>
          </p:nvSpPr>
          <p:spPr>
            <a:xfrm>
              <a:off x="0" y="47625"/>
              <a:ext cx="1250346" cy="236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3200" b="1">
                  <a:effectLst/>
                  <a:latin typeface="Solway" panose="020B0604020202020204" charset="0"/>
                  <a:ea typeface="Aptos" panose="020B0004020202020204" pitchFamily="34" charset="0"/>
                </a:rPr>
                <a:t>3. </a:t>
              </a:r>
              <a:r>
                <a:rPr lang="en-US" sz="3200" b="1">
                  <a:solidFill>
                    <a:schemeClr val="bg1"/>
                  </a:solidFill>
                  <a:effectLst/>
                  <a:latin typeface="Solway" panose="020B0604020202020204" charset="0"/>
                  <a:ea typeface="Aptos" panose="020B0004020202020204" pitchFamily="34" charset="0"/>
                </a:rPr>
                <a:t>Lưu Lượng Mạng và I/O</a:t>
              </a:r>
              <a:endParaRPr lang="en-US" sz="3200">
                <a:solidFill>
                  <a:schemeClr val="bg1"/>
                </a:solidFill>
                <a:latin typeface="Solway" panose="020B0604020202020204" charset="0"/>
                <a:ea typeface="Solway"/>
                <a:cs typeface="Solway"/>
                <a:sym typeface="Solway"/>
              </a:endParaRPr>
            </a:p>
          </p:txBody>
        </p:sp>
      </p:grpSp>
      <p:grpSp>
        <p:nvGrpSpPr>
          <p:cNvPr id="51" name="Group 6">
            <a:extLst>
              <a:ext uri="{FF2B5EF4-FFF2-40B4-BE49-F238E27FC236}">
                <a16:creationId xmlns:a16="http://schemas.microsoft.com/office/drawing/2014/main" id="{598C0EA4-54BC-AE5D-22CD-09AADF8074DD}"/>
              </a:ext>
            </a:extLst>
          </p:cNvPr>
          <p:cNvGrpSpPr/>
          <p:nvPr/>
        </p:nvGrpSpPr>
        <p:grpSpPr>
          <a:xfrm>
            <a:off x="8364521" y="8022889"/>
            <a:ext cx="7557232" cy="1605473"/>
            <a:chOff x="0" y="0"/>
            <a:chExt cx="1706190" cy="283994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86E4F6B6-37AF-7850-00A4-CDC571362563}"/>
                </a:ext>
              </a:extLst>
            </p:cNvPr>
            <p:cNvSpPr/>
            <p:nvPr/>
          </p:nvSpPr>
          <p:spPr>
            <a:xfrm>
              <a:off x="0" y="0"/>
              <a:ext cx="1706190" cy="283994"/>
            </a:xfrm>
            <a:custGeom>
              <a:avLst/>
              <a:gdLst/>
              <a:ahLst/>
              <a:cxnLst/>
              <a:rect l="l" t="t" r="r" b="b"/>
              <a:pathLst>
                <a:path w="1706190" h="283994">
                  <a:moveTo>
                    <a:pt x="57365" y="0"/>
                  </a:moveTo>
                  <a:lnTo>
                    <a:pt x="1648825" y="0"/>
                  </a:lnTo>
                  <a:cubicBezTo>
                    <a:pt x="1680507" y="0"/>
                    <a:pt x="1706190" y="25683"/>
                    <a:pt x="1706190" y="57365"/>
                  </a:cubicBezTo>
                  <a:lnTo>
                    <a:pt x="1706190" y="226629"/>
                  </a:lnTo>
                  <a:cubicBezTo>
                    <a:pt x="1706190" y="258310"/>
                    <a:pt x="1680507" y="283994"/>
                    <a:pt x="1648825" y="283994"/>
                  </a:cubicBezTo>
                  <a:lnTo>
                    <a:pt x="57365" y="283994"/>
                  </a:lnTo>
                  <a:cubicBezTo>
                    <a:pt x="25683" y="283994"/>
                    <a:pt x="0" y="258310"/>
                    <a:pt x="0" y="226629"/>
                  </a:cubicBezTo>
                  <a:lnTo>
                    <a:pt x="0" y="57365"/>
                  </a:lnTo>
                  <a:cubicBezTo>
                    <a:pt x="0" y="25683"/>
                    <a:pt x="25683" y="0"/>
                    <a:pt x="57365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3447FE77-C8B2-842C-082A-41323280EC56}"/>
                </a:ext>
              </a:extLst>
            </p:cNvPr>
            <p:cNvSpPr txBox="1"/>
            <p:nvPr/>
          </p:nvSpPr>
          <p:spPr>
            <a:xfrm>
              <a:off x="0" y="47625"/>
              <a:ext cx="1706190" cy="236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4" name="Group 9">
            <a:extLst>
              <a:ext uri="{FF2B5EF4-FFF2-40B4-BE49-F238E27FC236}">
                <a16:creationId xmlns:a16="http://schemas.microsoft.com/office/drawing/2014/main" id="{99010F10-FDB9-058B-EFF2-E3604C835BA7}"/>
              </a:ext>
            </a:extLst>
          </p:cNvPr>
          <p:cNvGrpSpPr/>
          <p:nvPr/>
        </p:nvGrpSpPr>
        <p:grpSpPr>
          <a:xfrm>
            <a:off x="1947860" y="8009878"/>
            <a:ext cx="7193501" cy="1651928"/>
            <a:chOff x="-15972" y="-2751"/>
            <a:chExt cx="1266318" cy="286745"/>
          </a:xfrm>
        </p:grpSpPr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3F164226-8C41-D975-BB67-079B1360373A}"/>
                </a:ext>
              </a:extLst>
            </p:cNvPr>
            <p:cNvSpPr/>
            <p:nvPr/>
          </p:nvSpPr>
          <p:spPr>
            <a:xfrm>
              <a:off x="-15972" y="-2751"/>
              <a:ext cx="1250346" cy="283994"/>
            </a:xfrm>
            <a:custGeom>
              <a:avLst/>
              <a:gdLst/>
              <a:ahLst/>
              <a:cxnLst/>
              <a:rect l="l" t="t" r="r" b="b"/>
              <a:pathLst>
                <a:path w="1250346" h="283994">
                  <a:moveTo>
                    <a:pt x="78279" y="0"/>
                  </a:moveTo>
                  <a:lnTo>
                    <a:pt x="1172067" y="0"/>
                  </a:lnTo>
                  <a:cubicBezTo>
                    <a:pt x="1192827" y="0"/>
                    <a:pt x="1212738" y="8247"/>
                    <a:pt x="1227418" y="22927"/>
                  </a:cubicBezTo>
                  <a:cubicBezTo>
                    <a:pt x="1242099" y="37608"/>
                    <a:pt x="1250346" y="57518"/>
                    <a:pt x="1250346" y="78279"/>
                  </a:cubicBezTo>
                  <a:lnTo>
                    <a:pt x="1250346" y="205715"/>
                  </a:lnTo>
                  <a:cubicBezTo>
                    <a:pt x="1250346" y="248947"/>
                    <a:pt x="1215299" y="283994"/>
                    <a:pt x="1172067" y="283994"/>
                  </a:cubicBezTo>
                  <a:lnTo>
                    <a:pt x="78279" y="283994"/>
                  </a:lnTo>
                  <a:cubicBezTo>
                    <a:pt x="57518" y="283994"/>
                    <a:pt x="37608" y="275747"/>
                    <a:pt x="22927" y="261066"/>
                  </a:cubicBezTo>
                  <a:cubicBezTo>
                    <a:pt x="8247" y="246386"/>
                    <a:pt x="0" y="226476"/>
                    <a:pt x="0" y="205715"/>
                  </a:cubicBezTo>
                  <a:lnTo>
                    <a:pt x="0" y="78279"/>
                  </a:lnTo>
                  <a:cubicBezTo>
                    <a:pt x="0" y="57518"/>
                    <a:pt x="8247" y="37608"/>
                    <a:pt x="22927" y="22927"/>
                  </a:cubicBezTo>
                  <a:cubicBezTo>
                    <a:pt x="37608" y="8247"/>
                    <a:pt x="57518" y="0"/>
                    <a:pt x="78279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pPr algn="ctr"/>
              <a:endParaRPr lang="en-US" sz="3200">
                <a:solidFill>
                  <a:schemeClr val="bg1"/>
                </a:solidFill>
                <a:latin typeface="Solway" panose="020B0604020202020204" charset="0"/>
              </a:endParaRPr>
            </a:p>
          </p:txBody>
        </p:sp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FC08F5E1-6AC5-6354-8540-6E7E3E5C86ED}"/>
                </a:ext>
              </a:extLst>
            </p:cNvPr>
            <p:cNvSpPr txBox="1"/>
            <p:nvPr/>
          </p:nvSpPr>
          <p:spPr>
            <a:xfrm>
              <a:off x="0" y="47625"/>
              <a:ext cx="1250346" cy="236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/>
              <a:r>
                <a:rPr lang="en-US" sz="3200" b="1">
                  <a:effectLst/>
                  <a:latin typeface="Solway" panose="020B0604020202020204" charset="0"/>
                  <a:ea typeface="Aptos" panose="020B0004020202020204" pitchFamily="34" charset="0"/>
                </a:rPr>
                <a:t>4. </a:t>
              </a:r>
              <a:r>
                <a:rPr lang="en-US" sz="3200" b="1">
                  <a:solidFill>
                    <a:schemeClr val="bg1"/>
                  </a:solidFill>
                  <a:effectLst/>
                  <a:latin typeface="Solway" panose="020B0604020202020204" charset="0"/>
                  <a:ea typeface="Aptos" panose="020B0004020202020204" pitchFamily="34" charset="0"/>
                </a:rPr>
                <a:t>Giảm Tải Cho CPU với Kênh I/O</a:t>
              </a:r>
              <a:endParaRPr lang="en-US" sz="3200">
                <a:solidFill>
                  <a:schemeClr val="bg1"/>
                </a:solidFill>
                <a:latin typeface="Solway" panose="020B0604020202020204" charset="0"/>
                <a:ea typeface="Solway"/>
                <a:cs typeface="Solway"/>
                <a:sym typeface="Solway"/>
              </a:endParaRPr>
            </a:p>
          </p:txBody>
        </p:sp>
      </p:grpSp>
      <p:sp>
        <p:nvSpPr>
          <p:cNvPr id="57" name="TextBox 11">
            <a:extLst>
              <a:ext uri="{FF2B5EF4-FFF2-40B4-BE49-F238E27FC236}">
                <a16:creationId xmlns:a16="http://schemas.microsoft.com/office/drawing/2014/main" id="{F321993F-B29F-74E6-94B3-0E75857ED03D}"/>
              </a:ext>
            </a:extLst>
          </p:cNvPr>
          <p:cNvSpPr txBox="1"/>
          <p:nvPr/>
        </p:nvSpPr>
        <p:spPr>
          <a:xfrm>
            <a:off x="9337137" y="6506215"/>
            <a:ext cx="5965159" cy="13617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/>
            <a:r>
              <a:rPr lang="en-US" sz="3200" b="1" kern="100"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7. </a:t>
            </a:r>
            <a:r>
              <a:rPr lang="en-US" sz="3200" b="1" kern="10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Tiến Bộ của Thiết Bị I/O</a:t>
            </a:r>
            <a:endParaRPr lang="en-US" sz="3200" kern="100">
              <a:solidFill>
                <a:schemeClr val="bg1"/>
              </a:solidFill>
              <a:effectLst/>
              <a:latin typeface="Solway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TextBox 11">
            <a:extLst>
              <a:ext uri="{FF2B5EF4-FFF2-40B4-BE49-F238E27FC236}">
                <a16:creationId xmlns:a16="http://schemas.microsoft.com/office/drawing/2014/main" id="{DDB7D9B8-C3DF-E2B8-29D6-6FF54E9DBCA6}"/>
              </a:ext>
            </a:extLst>
          </p:cNvPr>
          <p:cNvSpPr txBox="1"/>
          <p:nvPr/>
        </p:nvSpPr>
        <p:spPr>
          <a:xfrm>
            <a:off x="9241672" y="4704485"/>
            <a:ext cx="5965159" cy="13617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/>
            <a:r>
              <a:rPr lang="en-US" sz="3200" b="1" kern="100"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6. </a:t>
            </a:r>
            <a:r>
              <a:rPr lang="en-US" sz="3200" b="1" kern="10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Triển Khai Chức Năng I/O</a:t>
            </a:r>
            <a:endParaRPr lang="en-US" sz="3200" kern="100">
              <a:solidFill>
                <a:schemeClr val="bg1"/>
              </a:solidFill>
              <a:effectLst/>
              <a:latin typeface="Solway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97EBEFB3-B783-7703-2A8D-2CE510CE188F}"/>
              </a:ext>
            </a:extLst>
          </p:cNvPr>
          <p:cNvSpPr txBox="1"/>
          <p:nvPr/>
        </p:nvSpPr>
        <p:spPr>
          <a:xfrm>
            <a:off x="9336666" y="8230752"/>
            <a:ext cx="5965159" cy="13617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/>
            <a:r>
              <a:rPr lang="en-US" sz="3200" b="1">
                <a:effectLst/>
                <a:latin typeface="Solway" panose="020B0604020202020204" charset="0"/>
                <a:ea typeface="Aptos" panose="020B0004020202020204" pitchFamily="34" charset="0"/>
              </a:rPr>
              <a:t>8. </a:t>
            </a:r>
            <a:r>
              <a:rPr lang="en-US" sz="3200" b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</a:rPr>
              <a:t>Hiệu Suất I/O và Độ Trễ Mạng</a:t>
            </a:r>
            <a:endParaRPr lang="en-US" sz="3200" kern="100">
              <a:solidFill>
                <a:schemeClr val="bg1"/>
              </a:solidFill>
              <a:effectLst/>
              <a:latin typeface="Solway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0352E7-F884-DD41-72AA-E5E4B909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837F5CF-3490-06F1-F3DF-8EC81F72A8AD}"/>
              </a:ext>
            </a:extLst>
          </p:cNvPr>
          <p:cNvSpPr/>
          <p:nvPr/>
        </p:nvSpPr>
        <p:spPr>
          <a:xfrm rot="-3076799">
            <a:off x="-1923273" y="193216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442C04C-0598-8FAD-5FC1-048D894A378A}"/>
              </a:ext>
            </a:extLst>
          </p:cNvPr>
          <p:cNvSpPr/>
          <p:nvPr/>
        </p:nvSpPr>
        <p:spPr>
          <a:xfrm>
            <a:off x="2428451" y="1028700"/>
            <a:ext cx="13431098" cy="8229600"/>
          </a:xfrm>
          <a:custGeom>
            <a:avLst/>
            <a:gdLst/>
            <a:ahLst/>
            <a:cxnLst/>
            <a:rect l="l" t="t" r="r" b="b"/>
            <a:pathLst>
              <a:path w="13431098" h="8229600">
                <a:moveTo>
                  <a:pt x="0" y="0"/>
                </a:moveTo>
                <a:lnTo>
                  <a:pt x="13431098" y="0"/>
                </a:lnTo>
                <a:lnTo>
                  <a:pt x="13431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DEF471-B123-B505-A0C8-FE6E2905A692}"/>
              </a:ext>
            </a:extLst>
          </p:cNvPr>
          <p:cNvGrpSpPr/>
          <p:nvPr/>
        </p:nvGrpSpPr>
        <p:grpSpPr>
          <a:xfrm>
            <a:off x="4498524" y="2763238"/>
            <a:ext cx="7813039" cy="4861619"/>
            <a:chOff x="0" y="0"/>
            <a:chExt cx="1975504" cy="122924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43D9BA0-767D-78F6-4682-A8460178A253}"/>
                </a:ext>
              </a:extLst>
            </p:cNvPr>
            <p:cNvSpPr/>
            <p:nvPr/>
          </p:nvSpPr>
          <p:spPr>
            <a:xfrm>
              <a:off x="0" y="0"/>
              <a:ext cx="1975504" cy="1229246"/>
            </a:xfrm>
            <a:custGeom>
              <a:avLst/>
              <a:gdLst/>
              <a:ahLst/>
              <a:cxnLst/>
              <a:rect l="l" t="t" r="r" b="b"/>
              <a:pathLst>
                <a:path w="1975504" h="1229246">
                  <a:moveTo>
                    <a:pt x="49545" y="0"/>
                  </a:moveTo>
                  <a:lnTo>
                    <a:pt x="1925959" y="0"/>
                  </a:lnTo>
                  <a:cubicBezTo>
                    <a:pt x="1953322" y="0"/>
                    <a:pt x="1975504" y="22182"/>
                    <a:pt x="1975504" y="49545"/>
                  </a:cubicBezTo>
                  <a:lnTo>
                    <a:pt x="1975504" y="1179701"/>
                  </a:lnTo>
                  <a:cubicBezTo>
                    <a:pt x="1975504" y="1207064"/>
                    <a:pt x="1953322" y="1229246"/>
                    <a:pt x="1925959" y="1229246"/>
                  </a:cubicBezTo>
                  <a:lnTo>
                    <a:pt x="49545" y="1229246"/>
                  </a:lnTo>
                  <a:cubicBezTo>
                    <a:pt x="22182" y="1229246"/>
                    <a:pt x="0" y="1207064"/>
                    <a:pt x="0" y="1179701"/>
                  </a:cubicBezTo>
                  <a:lnTo>
                    <a:pt x="0" y="49545"/>
                  </a:lnTo>
                  <a:cubicBezTo>
                    <a:pt x="0" y="22182"/>
                    <a:pt x="22182" y="0"/>
                    <a:pt x="495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A1A5B06-E7FD-2721-D00C-D521514D3557}"/>
                </a:ext>
              </a:extLst>
            </p:cNvPr>
            <p:cNvSpPr txBox="1"/>
            <p:nvPr/>
          </p:nvSpPr>
          <p:spPr>
            <a:xfrm>
              <a:off x="0" y="47625"/>
              <a:ext cx="1975504" cy="118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8F9B869B-12BB-8788-4976-CC3AE7E93304}"/>
              </a:ext>
            </a:extLst>
          </p:cNvPr>
          <p:cNvSpPr txBox="1"/>
          <p:nvPr/>
        </p:nvSpPr>
        <p:spPr>
          <a:xfrm>
            <a:off x="3455538" y="3358558"/>
            <a:ext cx="974400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4"/>
              </a:lnSpc>
            </a:pPr>
            <a:r>
              <a:rPr lang="en-US" sz="10000" dirty="0" err="1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hien</a:t>
            </a:r>
            <a:endParaRPr lang="en-US" sz="10000" dirty="0">
              <a:solidFill>
                <a:srgbClr val="242622"/>
              </a:solidFill>
              <a:latin typeface="Lilita On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9C4FD2F5-433F-8E54-E5D8-AF7C9FFA6883}"/>
              </a:ext>
            </a:extLst>
          </p:cNvPr>
          <p:cNvGrpSpPr/>
          <p:nvPr/>
        </p:nvGrpSpPr>
        <p:grpSpPr>
          <a:xfrm>
            <a:off x="15244925" y="7323173"/>
            <a:ext cx="1229249" cy="122924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100B77D-359C-9AA2-F2C6-3914714487B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B2357BC-379C-E5FB-C7E1-714879FB43A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8091AFA6-235F-33DC-69CA-EF2973739E2D}"/>
              </a:ext>
            </a:extLst>
          </p:cNvPr>
          <p:cNvSpPr/>
          <p:nvPr/>
        </p:nvSpPr>
        <p:spPr>
          <a:xfrm rot="-2293347">
            <a:off x="15336027" y="-368513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C4001D9-6834-DFEF-571B-1C03B334DEB8}"/>
              </a:ext>
            </a:extLst>
          </p:cNvPr>
          <p:cNvGrpSpPr/>
          <p:nvPr/>
        </p:nvGrpSpPr>
        <p:grpSpPr>
          <a:xfrm>
            <a:off x="1482167" y="3914251"/>
            <a:ext cx="1229249" cy="12292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BF934D4-0141-8B22-1D62-034E3B624B9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67C17C7-21D3-DC43-385E-0EC2CC8419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0615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5F8CD-4BA6-4F1B-C3D5-EEE0B20DC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77D039DD-29BD-D1EE-5601-47AE0164A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05985"/>
            <a:ext cx="5822246" cy="845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6231255C-513D-1056-5EC5-EC07762BAABE}"/>
              </a:ext>
            </a:extLst>
          </p:cNvPr>
          <p:cNvSpPr/>
          <p:nvPr/>
        </p:nvSpPr>
        <p:spPr>
          <a:xfrm rot="-8401832">
            <a:off x="13235918" y="3528383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7" y="0"/>
                </a:lnTo>
                <a:lnTo>
                  <a:pt x="3846547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847034-F806-2248-8B9A-D1539DEBF60A}"/>
              </a:ext>
            </a:extLst>
          </p:cNvPr>
          <p:cNvGrpSpPr/>
          <p:nvPr/>
        </p:nvGrpSpPr>
        <p:grpSpPr>
          <a:xfrm>
            <a:off x="12037195" y="4625362"/>
            <a:ext cx="5412605" cy="3776837"/>
            <a:chOff x="0" y="0"/>
            <a:chExt cx="1197267" cy="88911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C8381B5-B45B-D638-9475-FC30A305C662}"/>
                </a:ext>
              </a:extLst>
            </p:cNvPr>
            <p:cNvSpPr/>
            <p:nvPr/>
          </p:nvSpPr>
          <p:spPr>
            <a:xfrm>
              <a:off x="0" y="0"/>
              <a:ext cx="1197267" cy="889112"/>
            </a:xfrm>
            <a:custGeom>
              <a:avLst/>
              <a:gdLst/>
              <a:ahLst/>
              <a:cxnLst/>
              <a:rect l="l" t="t" r="r" b="b"/>
              <a:pathLst>
                <a:path w="1197267" h="889112">
                  <a:moveTo>
                    <a:pt x="49050" y="0"/>
                  </a:moveTo>
                  <a:lnTo>
                    <a:pt x="1148217" y="0"/>
                  </a:lnTo>
                  <a:cubicBezTo>
                    <a:pt x="1161226" y="0"/>
                    <a:pt x="1173702" y="5168"/>
                    <a:pt x="1182901" y="14366"/>
                  </a:cubicBezTo>
                  <a:cubicBezTo>
                    <a:pt x="1192099" y="23565"/>
                    <a:pt x="1197267" y="36041"/>
                    <a:pt x="1197267" y="49050"/>
                  </a:cubicBezTo>
                  <a:lnTo>
                    <a:pt x="1197267" y="840063"/>
                  </a:lnTo>
                  <a:cubicBezTo>
                    <a:pt x="1197267" y="867152"/>
                    <a:pt x="1175307" y="889112"/>
                    <a:pt x="1148217" y="889112"/>
                  </a:cubicBezTo>
                  <a:lnTo>
                    <a:pt x="49050" y="889112"/>
                  </a:lnTo>
                  <a:cubicBezTo>
                    <a:pt x="21960" y="889112"/>
                    <a:pt x="0" y="867152"/>
                    <a:pt x="0" y="840063"/>
                  </a:cubicBezTo>
                  <a:lnTo>
                    <a:pt x="0" y="49050"/>
                  </a:lnTo>
                  <a:cubicBezTo>
                    <a:pt x="0" y="21960"/>
                    <a:pt x="21960" y="0"/>
                    <a:pt x="4905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4CBB51F-4A46-E2EF-2CAB-F32864A5BDB0}"/>
                </a:ext>
              </a:extLst>
            </p:cNvPr>
            <p:cNvSpPr txBox="1"/>
            <p:nvPr/>
          </p:nvSpPr>
          <p:spPr>
            <a:xfrm>
              <a:off x="0" y="-66675"/>
              <a:ext cx="1197267" cy="955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D05A46A-6674-BAB8-A898-AF578C9E1E67}"/>
              </a:ext>
            </a:extLst>
          </p:cNvPr>
          <p:cNvGrpSpPr/>
          <p:nvPr/>
        </p:nvGrpSpPr>
        <p:grpSpPr>
          <a:xfrm>
            <a:off x="13268224" y="3478710"/>
            <a:ext cx="3066524" cy="1726850"/>
            <a:chOff x="0" y="-44844"/>
            <a:chExt cx="775362" cy="273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930CEC4-5A6E-9AF8-E634-0603913DB756}"/>
                </a:ext>
              </a:extLst>
            </p:cNvPr>
            <p:cNvSpPr/>
            <p:nvPr/>
          </p:nvSpPr>
          <p:spPr>
            <a:xfrm>
              <a:off x="0" y="0"/>
              <a:ext cx="767178" cy="207194"/>
            </a:xfrm>
            <a:custGeom>
              <a:avLst/>
              <a:gdLst/>
              <a:ahLst/>
              <a:cxnLst/>
              <a:rect l="l" t="t" r="r" b="b"/>
              <a:pathLst>
                <a:path w="767178" h="207194">
                  <a:moveTo>
                    <a:pt x="76548" y="0"/>
                  </a:moveTo>
                  <a:lnTo>
                    <a:pt x="690630" y="0"/>
                  </a:lnTo>
                  <a:cubicBezTo>
                    <a:pt x="732906" y="0"/>
                    <a:pt x="767178" y="34272"/>
                    <a:pt x="767178" y="76548"/>
                  </a:cubicBezTo>
                  <a:lnTo>
                    <a:pt x="767178" y="130646"/>
                  </a:lnTo>
                  <a:cubicBezTo>
                    <a:pt x="767178" y="172923"/>
                    <a:pt x="732906" y="207194"/>
                    <a:pt x="690630" y="207194"/>
                  </a:cubicBezTo>
                  <a:lnTo>
                    <a:pt x="76548" y="207194"/>
                  </a:lnTo>
                  <a:cubicBezTo>
                    <a:pt x="34272" y="207194"/>
                    <a:pt x="0" y="172923"/>
                    <a:pt x="0" y="130646"/>
                  </a:cubicBezTo>
                  <a:lnTo>
                    <a:pt x="0" y="76548"/>
                  </a:lnTo>
                  <a:cubicBezTo>
                    <a:pt x="0" y="34272"/>
                    <a:pt x="34272" y="0"/>
                    <a:pt x="76548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A0ADED9-41C9-59E7-A4B2-697835814929}"/>
                </a:ext>
              </a:extLst>
            </p:cNvPr>
            <p:cNvSpPr txBox="1"/>
            <p:nvPr/>
          </p:nvSpPr>
          <p:spPr>
            <a:xfrm>
              <a:off x="8184" y="-44844"/>
              <a:ext cx="767178" cy="273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2800">
                  <a:solidFill>
                    <a:schemeClr val="bg1"/>
                  </a:solidFill>
                  <a:latin typeface="Solway" panose="020B0604020202020204" charset="0"/>
                </a:rPr>
                <a:t>Mục tiêu cải thiện</a:t>
              </a:r>
              <a:endParaRPr lang="en-US" sz="2800">
                <a:solidFill>
                  <a:schemeClr val="bg1"/>
                </a:solidFill>
                <a:latin typeface="Solway" panose="020B0604020202020204" charset="0"/>
                <a:ea typeface="Solway"/>
                <a:cs typeface="Solway"/>
                <a:sym typeface="Solway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4B56734-187B-F461-4724-1ABF21C561C1}"/>
              </a:ext>
            </a:extLst>
          </p:cNvPr>
          <p:cNvGrpSpPr/>
          <p:nvPr/>
        </p:nvGrpSpPr>
        <p:grpSpPr>
          <a:xfrm>
            <a:off x="6311113" y="4625361"/>
            <a:ext cx="5752344" cy="3776838"/>
            <a:chOff x="0" y="0"/>
            <a:chExt cx="1197267" cy="88911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7BC01D4-0100-35E3-509C-FA4935EA9330}"/>
                </a:ext>
              </a:extLst>
            </p:cNvPr>
            <p:cNvSpPr/>
            <p:nvPr/>
          </p:nvSpPr>
          <p:spPr>
            <a:xfrm>
              <a:off x="0" y="0"/>
              <a:ext cx="1197267" cy="889112"/>
            </a:xfrm>
            <a:custGeom>
              <a:avLst/>
              <a:gdLst/>
              <a:ahLst/>
              <a:cxnLst/>
              <a:rect l="l" t="t" r="r" b="b"/>
              <a:pathLst>
                <a:path w="1197267" h="889112">
                  <a:moveTo>
                    <a:pt x="49050" y="0"/>
                  </a:moveTo>
                  <a:lnTo>
                    <a:pt x="1148217" y="0"/>
                  </a:lnTo>
                  <a:cubicBezTo>
                    <a:pt x="1161226" y="0"/>
                    <a:pt x="1173702" y="5168"/>
                    <a:pt x="1182901" y="14366"/>
                  </a:cubicBezTo>
                  <a:cubicBezTo>
                    <a:pt x="1192099" y="23565"/>
                    <a:pt x="1197267" y="36041"/>
                    <a:pt x="1197267" y="49050"/>
                  </a:cubicBezTo>
                  <a:lnTo>
                    <a:pt x="1197267" y="840063"/>
                  </a:lnTo>
                  <a:cubicBezTo>
                    <a:pt x="1197267" y="867152"/>
                    <a:pt x="1175307" y="889112"/>
                    <a:pt x="1148217" y="889112"/>
                  </a:cubicBezTo>
                  <a:lnTo>
                    <a:pt x="49050" y="889112"/>
                  </a:lnTo>
                  <a:cubicBezTo>
                    <a:pt x="21960" y="889112"/>
                    <a:pt x="0" y="867152"/>
                    <a:pt x="0" y="840063"/>
                  </a:cubicBezTo>
                  <a:lnTo>
                    <a:pt x="0" y="49050"/>
                  </a:lnTo>
                  <a:cubicBezTo>
                    <a:pt x="0" y="21960"/>
                    <a:pt x="21960" y="0"/>
                    <a:pt x="4905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7357E2E-7BE8-3508-D227-25B2A39A6345}"/>
                </a:ext>
              </a:extLst>
            </p:cNvPr>
            <p:cNvSpPr txBox="1"/>
            <p:nvPr/>
          </p:nvSpPr>
          <p:spPr>
            <a:xfrm>
              <a:off x="0" y="-66675"/>
              <a:ext cx="1197267" cy="955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F49BCB6-1069-32A7-3E54-ED2BD25CE571}"/>
              </a:ext>
            </a:extLst>
          </p:cNvPr>
          <p:cNvGrpSpPr/>
          <p:nvPr/>
        </p:nvGrpSpPr>
        <p:grpSpPr>
          <a:xfrm>
            <a:off x="7791528" y="3676607"/>
            <a:ext cx="3034157" cy="1543345"/>
            <a:chOff x="0" y="-33870"/>
            <a:chExt cx="767178" cy="273869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4B60519F-2860-24E5-83B8-B78816D9F80B}"/>
                </a:ext>
              </a:extLst>
            </p:cNvPr>
            <p:cNvSpPr/>
            <p:nvPr/>
          </p:nvSpPr>
          <p:spPr>
            <a:xfrm>
              <a:off x="0" y="0"/>
              <a:ext cx="767178" cy="207194"/>
            </a:xfrm>
            <a:custGeom>
              <a:avLst/>
              <a:gdLst/>
              <a:ahLst/>
              <a:cxnLst/>
              <a:rect l="l" t="t" r="r" b="b"/>
              <a:pathLst>
                <a:path w="767178" h="207194">
                  <a:moveTo>
                    <a:pt x="76548" y="0"/>
                  </a:moveTo>
                  <a:lnTo>
                    <a:pt x="690630" y="0"/>
                  </a:lnTo>
                  <a:cubicBezTo>
                    <a:pt x="732906" y="0"/>
                    <a:pt x="767178" y="34272"/>
                    <a:pt x="767178" y="76548"/>
                  </a:cubicBezTo>
                  <a:lnTo>
                    <a:pt x="767178" y="130646"/>
                  </a:lnTo>
                  <a:cubicBezTo>
                    <a:pt x="767178" y="172923"/>
                    <a:pt x="732906" y="207194"/>
                    <a:pt x="690630" y="207194"/>
                  </a:cubicBezTo>
                  <a:lnTo>
                    <a:pt x="76548" y="207194"/>
                  </a:lnTo>
                  <a:cubicBezTo>
                    <a:pt x="34272" y="207194"/>
                    <a:pt x="0" y="172923"/>
                    <a:pt x="0" y="130646"/>
                  </a:cubicBezTo>
                  <a:lnTo>
                    <a:pt x="0" y="76548"/>
                  </a:lnTo>
                  <a:cubicBezTo>
                    <a:pt x="0" y="34272"/>
                    <a:pt x="34272" y="0"/>
                    <a:pt x="76548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7C446F5-A2F1-A112-9C18-4802207FE0C2}"/>
                </a:ext>
              </a:extLst>
            </p:cNvPr>
            <p:cNvSpPr txBox="1"/>
            <p:nvPr/>
          </p:nvSpPr>
          <p:spPr>
            <a:xfrm>
              <a:off x="7385" y="-33870"/>
              <a:ext cx="733481" cy="273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vi-VN" sz="2800">
                  <a:solidFill>
                    <a:schemeClr val="bg1"/>
                  </a:solidFill>
                </a:rPr>
                <a:t>Ảnh hưởng của I/O</a:t>
              </a:r>
              <a:endParaRPr lang="en-US" sz="2800">
                <a:solidFill>
                  <a:schemeClr val="bg1"/>
                </a:solidFill>
                <a:latin typeface="Solway" panose="020B0604020202020204" charset="0"/>
                <a:ea typeface="Solway"/>
                <a:cs typeface="Solway"/>
                <a:sym typeface="Solway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A6C236F2-74B4-E3B4-3A67-72801C1C80C7}"/>
              </a:ext>
            </a:extLst>
          </p:cNvPr>
          <p:cNvGrpSpPr/>
          <p:nvPr/>
        </p:nvGrpSpPr>
        <p:grpSpPr>
          <a:xfrm>
            <a:off x="16308556" y="1028700"/>
            <a:ext cx="927565" cy="927565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E1FC571-DA1B-8FBE-429A-475D59B929F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D0F73334-2DB8-6B6D-371E-DBCA6277E7F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CB76D5CA-79E7-915D-F73C-41110CCE3F63}"/>
              </a:ext>
            </a:extLst>
          </p:cNvPr>
          <p:cNvSpPr txBox="1"/>
          <p:nvPr/>
        </p:nvSpPr>
        <p:spPr>
          <a:xfrm>
            <a:off x="12419985" y="5161579"/>
            <a:ext cx="4452056" cy="2511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đổi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ngữ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cảnh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I/O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tốn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kém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gánh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nặng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CPU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nhớ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B410C3C-4BD9-488A-A97F-E5532A9806AA}"/>
              </a:ext>
            </a:extLst>
          </p:cNvPr>
          <p:cNvSpPr txBox="1"/>
          <p:nvPr/>
        </p:nvSpPr>
        <p:spPr>
          <a:xfrm>
            <a:off x="7587625" y="1757685"/>
            <a:ext cx="8460614" cy="203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9"/>
              </a:lnSpc>
            </a:pPr>
            <a:r>
              <a:rPr lang="vi-VN" sz="8799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1. I/O và hiệu suất</a:t>
            </a:r>
            <a:endParaRPr lang="en-US" sz="8799">
              <a:solidFill>
                <a:srgbClr val="242622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69B89DC-3DE3-E326-02A9-D62C68B602CA}"/>
              </a:ext>
            </a:extLst>
          </p:cNvPr>
          <p:cNvSpPr txBox="1"/>
          <p:nvPr/>
        </p:nvSpPr>
        <p:spPr>
          <a:xfrm>
            <a:off x="6575029" y="5216020"/>
            <a:ext cx="5137941" cy="2511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vi-VN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I/O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hưởng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lớn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hiệu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suất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gây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áp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lực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lên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CPU,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nhớ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đệm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cơ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chế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ngắt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45528B9A-8A46-D5BA-1CB2-23E70141C947}"/>
              </a:ext>
            </a:extLst>
          </p:cNvPr>
          <p:cNvGrpSpPr/>
          <p:nvPr/>
        </p:nvGrpSpPr>
        <p:grpSpPr>
          <a:xfrm>
            <a:off x="4806719" y="7959156"/>
            <a:ext cx="1772367" cy="1772367"/>
            <a:chOff x="0" y="0"/>
            <a:chExt cx="812800" cy="8128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AD3B7B19-A50C-E674-B91E-192FDE49D67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1FF86578-BF56-AAD7-D0B7-C388B09B643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6EAD434F-ACD2-76F8-96E8-EA3062478652}"/>
              </a:ext>
            </a:extLst>
          </p:cNvPr>
          <p:cNvSpPr/>
          <p:nvPr/>
        </p:nvSpPr>
        <p:spPr>
          <a:xfrm rot="-3757539">
            <a:off x="-1395369" y="2250484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5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8401832">
            <a:off x="13575313" y="3539123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485821">
            <a:off x="-1923273" y="-1629203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2234709" y="3502480"/>
            <a:ext cx="4416284" cy="5755820"/>
          </a:xfrm>
          <a:custGeom>
            <a:avLst/>
            <a:gdLst/>
            <a:ahLst/>
            <a:cxnLst/>
            <a:rect l="l" t="t" r="r" b="b"/>
            <a:pathLst>
              <a:path w="4416284" h="5755820">
                <a:moveTo>
                  <a:pt x="0" y="0"/>
                </a:moveTo>
                <a:lnTo>
                  <a:pt x="4416284" y="0"/>
                </a:lnTo>
                <a:lnTo>
                  <a:pt x="4416284" y="5755820"/>
                </a:lnTo>
                <a:lnTo>
                  <a:pt x="0" y="5755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V="1">
            <a:off x="15784658" y="1028700"/>
            <a:ext cx="3641360" cy="7792794"/>
          </a:xfrm>
          <a:custGeom>
            <a:avLst/>
            <a:gdLst/>
            <a:ahLst/>
            <a:cxnLst/>
            <a:rect l="l" t="t" r="r" b="b"/>
            <a:pathLst>
              <a:path w="3641360" h="7792794">
                <a:moveTo>
                  <a:pt x="0" y="7792794"/>
                </a:moveTo>
                <a:lnTo>
                  <a:pt x="3641360" y="7792794"/>
                </a:lnTo>
                <a:lnTo>
                  <a:pt x="3641360" y="0"/>
                </a:lnTo>
                <a:lnTo>
                  <a:pt x="0" y="0"/>
                </a:lnTo>
                <a:lnTo>
                  <a:pt x="0" y="779279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957949" y="1767853"/>
            <a:ext cx="2137953" cy="1504341"/>
          </a:xfrm>
          <a:custGeom>
            <a:avLst/>
            <a:gdLst/>
            <a:ahLst/>
            <a:cxnLst/>
            <a:rect l="l" t="t" r="r" b="b"/>
            <a:pathLst>
              <a:path w="2137953" h="1504341">
                <a:moveTo>
                  <a:pt x="0" y="0"/>
                </a:moveTo>
                <a:lnTo>
                  <a:pt x="2137953" y="0"/>
                </a:lnTo>
                <a:lnTo>
                  <a:pt x="2137953" y="1504341"/>
                </a:lnTo>
                <a:lnTo>
                  <a:pt x="0" y="15043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728596" y="342900"/>
            <a:ext cx="9597003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2. </a:t>
            </a:r>
            <a:r>
              <a:rPr lang="vi-VN" sz="720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I/O theo lập trình với I/O điều khiển ngắt</a:t>
            </a:r>
            <a:endParaRPr lang="en-US" sz="7200">
              <a:solidFill>
                <a:srgbClr val="242622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254010" y="5398779"/>
            <a:ext cx="927565" cy="9275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320875" y="8330735"/>
            <a:ext cx="927565" cy="92756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B48321F-386C-7E1D-1213-9C1956D41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103887"/>
              </p:ext>
            </p:extLst>
          </p:nvPr>
        </p:nvGraphicFramePr>
        <p:xfrm>
          <a:off x="2676988" y="2798013"/>
          <a:ext cx="12950888" cy="67682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93284">
                  <a:extLst>
                    <a:ext uri="{9D8B030D-6E8A-4147-A177-3AD203B41FA5}">
                      <a16:colId xmlns:a16="http://schemas.microsoft.com/office/drawing/2014/main" val="1394290563"/>
                    </a:ext>
                  </a:extLst>
                </a:gridCol>
                <a:gridCol w="5332678">
                  <a:extLst>
                    <a:ext uri="{9D8B030D-6E8A-4147-A177-3AD203B41FA5}">
                      <a16:colId xmlns:a16="http://schemas.microsoft.com/office/drawing/2014/main" val="1553131412"/>
                    </a:ext>
                  </a:extLst>
                </a:gridCol>
                <a:gridCol w="5824926">
                  <a:extLst>
                    <a:ext uri="{9D8B030D-6E8A-4147-A177-3AD203B41FA5}">
                      <a16:colId xmlns:a16="http://schemas.microsoft.com/office/drawing/2014/main" val="3020963831"/>
                    </a:ext>
                  </a:extLst>
                </a:gridCol>
              </a:tblGrid>
              <a:tr h="901566">
                <a:tc>
                  <a:txBody>
                    <a:bodyPr/>
                    <a:lstStyle/>
                    <a:p>
                      <a:pPr algn="ctr"/>
                      <a:r>
                        <a:rPr lang="vi-VN" sz="2800"/>
                        <a:t>Tiêu chí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800"/>
                        <a:t>I/O theo lập trình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800"/>
                        <a:t>I/O điều khiển bằng ngắt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575177"/>
                  </a:ext>
                </a:extLst>
              </a:tr>
              <a:tr h="1123768">
                <a:tc>
                  <a:txBody>
                    <a:bodyPr/>
                    <a:lstStyle/>
                    <a:p>
                      <a:pPr algn="ctr"/>
                      <a:r>
                        <a:rPr lang="vi-VN" sz="2800"/>
                        <a:t>Hiệu quả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800"/>
                        <a:t>Tốt khi trạng thái chờ bận ít, chi phí ngắt và chuyển đổi ngữ cảnh thấp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800"/>
                        <a:t>Tốt khi có nhiều ngắt, giúp tiết kiệm tài nguyên CPU trong thời gian chờ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3812956"/>
                  </a:ext>
                </a:extLst>
              </a:tr>
              <a:tr h="1123768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Tài nguyên CPU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Tiêu tốn tài nguyên CPU do phải kiểm tra trạng thái thiết bị liên tục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Tiết kiệm tài nguyên CPU, CPU chỉ làm việc khi có ngắt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5506290"/>
                  </a:ext>
                </a:extLst>
              </a:tr>
              <a:tr h="1123768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Độ trễ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Có thể gây độ trễ cao nếu thiết bị chậm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Thích hợp với thiết bị chậm, giảm độ trễ khi chờ đợi sự sẵn sàng của thiết bị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4164825"/>
                  </a:ext>
                </a:extLst>
              </a:tr>
              <a:tr h="1123768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Chi phí ngắt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Không có chi phí ngắt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Chi phí ngắt cao, tốn tài nguyên khi xử lý ngắt nhiều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056237"/>
                  </a:ext>
                </a:extLst>
              </a:tr>
              <a:tr h="1123768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Ứng dụng phù hợp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Các thiết bị I/O nhanh, ít yêu cầu ngắt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Các hệ thống với thiết bị I/O chậm, có số lần ngắt nhiều</a:t>
                      </a:r>
                      <a:endParaRPr lang="en-US" sz="280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73543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E3D169-2193-31FF-7E94-DB9DFC708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3602A2-B838-3941-1FB0-884AB9D6C562}"/>
              </a:ext>
            </a:extLst>
          </p:cNvPr>
          <p:cNvSpPr/>
          <p:nvPr/>
        </p:nvSpPr>
        <p:spPr>
          <a:xfrm>
            <a:off x="1013864" y="1016018"/>
            <a:ext cx="6540229" cy="8175286"/>
          </a:xfrm>
          <a:custGeom>
            <a:avLst/>
            <a:gdLst/>
            <a:ahLst/>
            <a:cxnLst/>
            <a:rect l="l" t="t" r="r" b="b"/>
            <a:pathLst>
              <a:path w="6540229" h="8175286">
                <a:moveTo>
                  <a:pt x="0" y="0"/>
                </a:moveTo>
                <a:lnTo>
                  <a:pt x="6540229" y="0"/>
                </a:lnTo>
                <a:lnTo>
                  <a:pt x="6540229" y="8175286"/>
                </a:lnTo>
                <a:lnTo>
                  <a:pt x="0" y="8175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7CD04D4-8744-894C-E389-655D0EBB9AAF}"/>
              </a:ext>
            </a:extLst>
          </p:cNvPr>
          <p:cNvGrpSpPr/>
          <p:nvPr/>
        </p:nvGrpSpPr>
        <p:grpSpPr>
          <a:xfrm>
            <a:off x="4312265" y="3314700"/>
            <a:ext cx="12982775" cy="4868882"/>
            <a:chOff x="0" y="0"/>
            <a:chExt cx="3282656" cy="123108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14EA5D5-DDD7-4EC9-2634-45C179A5A7A2}"/>
                </a:ext>
              </a:extLst>
            </p:cNvPr>
            <p:cNvSpPr/>
            <p:nvPr/>
          </p:nvSpPr>
          <p:spPr>
            <a:xfrm>
              <a:off x="0" y="0"/>
              <a:ext cx="3282656" cy="1231082"/>
            </a:xfrm>
            <a:custGeom>
              <a:avLst/>
              <a:gdLst/>
              <a:ahLst/>
              <a:cxnLst/>
              <a:rect l="l" t="t" r="r" b="b"/>
              <a:pathLst>
                <a:path w="3282656" h="1231082">
                  <a:moveTo>
                    <a:pt x="53669" y="0"/>
                  </a:moveTo>
                  <a:lnTo>
                    <a:pt x="3228987" y="0"/>
                  </a:lnTo>
                  <a:cubicBezTo>
                    <a:pt x="3243221" y="0"/>
                    <a:pt x="3256872" y="5654"/>
                    <a:pt x="3266937" y="15719"/>
                  </a:cubicBezTo>
                  <a:cubicBezTo>
                    <a:pt x="3277002" y="25784"/>
                    <a:pt x="3282656" y="39435"/>
                    <a:pt x="3282656" y="53669"/>
                  </a:cubicBezTo>
                  <a:lnTo>
                    <a:pt x="3282656" y="1177413"/>
                  </a:lnTo>
                  <a:cubicBezTo>
                    <a:pt x="3282656" y="1207054"/>
                    <a:pt x="3258628" y="1231082"/>
                    <a:pt x="3228987" y="1231082"/>
                  </a:cubicBezTo>
                  <a:lnTo>
                    <a:pt x="53669" y="1231082"/>
                  </a:lnTo>
                  <a:cubicBezTo>
                    <a:pt x="24028" y="1231082"/>
                    <a:pt x="0" y="1207054"/>
                    <a:pt x="0" y="1177413"/>
                  </a:cubicBezTo>
                  <a:lnTo>
                    <a:pt x="0" y="53669"/>
                  </a:lnTo>
                  <a:cubicBezTo>
                    <a:pt x="0" y="24028"/>
                    <a:pt x="24028" y="0"/>
                    <a:pt x="5366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546710E-EF2D-BCCC-BC49-7F526EAD61BA}"/>
                </a:ext>
              </a:extLst>
            </p:cNvPr>
            <p:cNvSpPr txBox="1"/>
            <p:nvPr/>
          </p:nvSpPr>
          <p:spPr>
            <a:xfrm>
              <a:off x="0" y="-38100"/>
              <a:ext cx="3282656" cy="1269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4C5061B5-6314-FCAA-D002-D444A1C67CF3}"/>
              </a:ext>
            </a:extLst>
          </p:cNvPr>
          <p:cNvSpPr/>
          <p:nvPr/>
        </p:nvSpPr>
        <p:spPr>
          <a:xfrm>
            <a:off x="5230863" y="3968850"/>
            <a:ext cx="4676130" cy="3485843"/>
          </a:xfrm>
          <a:custGeom>
            <a:avLst/>
            <a:gdLst/>
            <a:ahLst/>
            <a:cxnLst/>
            <a:rect l="l" t="t" r="r" b="b"/>
            <a:pathLst>
              <a:path w="4676130" h="3485843">
                <a:moveTo>
                  <a:pt x="0" y="0"/>
                </a:moveTo>
                <a:lnTo>
                  <a:pt x="4676131" y="0"/>
                </a:lnTo>
                <a:lnTo>
                  <a:pt x="4676131" y="3485842"/>
                </a:lnTo>
                <a:lnTo>
                  <a:pt x="0" y="3485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F447E57-5939-94DB-8D5F-2B5F31C79CFC}"/>
              </a:ext>
            </a:extLst>
          </p:cNvPr>
          <p:cNvSpPr txBox="1"/>
          <p:nvPr/>
        </p:nvSpPr>
        <p:spPr>
          <a:xfrm>
            <a:off x="8387403" y="1521750"/>
            <a:ext cx="8408114" cy="2033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3. </a:t>
            </a:r>
            <a:r>
              <a:rPr lang="vi-VN" sz="8799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Lưu lượng và I/O</a:t>
            </a:r>
            <a:endParaRPr lang="en-US" sz="8799">
              <a:solidFill>
                <a:srgbClr val="242622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6021B9B-DB16-3933-6DF4-D52FABF01EB1}"/>
              </a:ext>
            </a:extLst>
          </p:cNvPr>
          <p:cNvSpPr/>
          <p:nvPr/>
        </p:nvSpPr>
        <p:spPr>
          <a:xfrm rot="3300756">
            <a:off x="13265755" y="3182470"/>
            <a:ext cx="4930476" cy="13155510"/>
          </a:xfrm>
          <a:custGeom>
            <a:avLst/>
            <a:gdLst/>
            <a:ahLst/>
            <a:cxnLst/>
            <a:rect l="l" t="t" r="r" b="b"/>
            <a:pathLst>
              <a:path w="4930476" h="13155510">
                <a:moveTo>
                  <a:pt x="0" y="0"/>
                </a:moveTo>
                <a:lnTo>
                  <a:pt x="4930476" y="0"/>
                </a:lnTo>
                <a:lnTo>
                  <a:pt x="4930476" y="13155510"/>
                </a:lnTo>
                <a:lnTo>
                  <a:pt x="0" y="131555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7030FD1-B3DB-44BD-BC9D-58FF7D692F36}"/>
              </a:ext>
            </a:extLst>
          </p:cNvPr>
          <p:cNvSpPr/>
          <p:nvPr/>
        </p:nvSpPr>
        <p:spPr>
          <a:xfrm rot="2485821">
            <a:off x="-2387336" y="-1457347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7" y="0"/>
                </a:lnTo>
                <a:lnTo>
                  <a:pt x="3846547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580FEDF-4233-A7AE-F59B-F5E8BB8D593D}"/>
              </a:ext>
            </a:extLst>
          </p:cNvPr>
          <p:cNvGrpSpPr/>
          <p:nvPr/>
        </p:nvGrpSpPr>
        <p:grpSpPr>
          <a:xfrm>
            <a:off x="16795517" y="4263055"/>
            <a:ext cx="927565" cy="927565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4CE61A8-6C81-EAC1-919F-BFEE8C9976B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1E9B068-203D-2939-6D76-E736DC051F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8FD9CA8F-1AA8-5153-5AD3-0A3BA25A9F67}"/>
              </a:ext>
            </a:extLst>
          </p:cNvPr>
          <p:cNvGrpSpPr/>
          <p:nvPr/>
        </p:nvGrpSpPr>
        <p:grpSpPr>
          <a:xfrm>
            <a:off x="9144000" y="7682429"/>
            <a:ext cx="927565" cy="927565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14D9E78-B2A5-0E7A-FEFA-5D600804810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B1C90BC-6E99-703B-CE02-DBA6B9B5A01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9B112C3-35FC-30BB-2C22-6738FF9A6836}"/>
              </a:ext>
            </a:extLst>
          </p:cNvPr>
          <p:cNvSpPr txBox="1"/>
          <p:nvPr/>
        </p:nvSpPr>
        <p:spPr>
          <a:xfrm>
            <a:off x="10347609" y="4060536"/>
            <a:ext cx="6019866" cy="416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Mạng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nhiều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lần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chuyển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đổi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ngữ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cảnh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khi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truyền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giữa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máy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3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giảm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hiệu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suất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I/O.</a:t>
            </a:r>
          </a:p>
          <a:p>
            <a:pPr algn="just">
              <a:lnSpc>
                <a:spcPct val="150000"/>
              </a:lnSpc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77176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487EAD-51B8-C3BD-5246-C1848857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64DF046-7E1E-2254-B581-FDC501A54E85}"/>
              </a:ext>
            </a:extLst>
          </p:cNvPr>
          <p:cNvSpPr/>
          <p:nvPr/>
        </p:nvSpPr>
        <p:spPr>
          <a:xfrm rot="-8401832">
            <a:off x="13235918" y="3528383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7" y="0"/>
                </a:lnTo>
                <a:lnTo>
                  <a:pt x="3846547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4E6FB28-934E-E680-54A9-9C8DA0CC34F7}"/>
              </a:ext>
            </a:extLst>
          </p:cNvPr>
          <p:cNvGrpSpPr/>
          <p:nvPr/>
        </p:nvGrpSpPr>
        <p:grpSpPr>
          <a:xfrm>
            <a:off x="11329698" y="3784315"/>
            <a:ext cx="5752344" cy="5604313"/>
            <a:chOff x="0" y="0"/>
            <a:chExt cx="1197267" cy="88911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EC2EB91-E025-4EA7-7CF1-27611FBF63CE}"/>
                </a:ext>
              </a:extLst>
            </p:cNvPr>
            <p:cNvSpPr/>
            <p:nvPr/>
          </p:nvSpPr>
          <p:spPr>
            <a:xfrm>
              <a:off x="0" y="0"/>
              <a:ext cx="1197267" cy="889112"/>
            </a:xfrm>
            <a:custGeom>
              <a:avLst/>
              <a:gdLst/>
              <a:ahLst/>
              <a:cxnLst/>
              <a:rect l="l" t="t" r="r" b="b"/>
              <a:pathLst>
                <a:path w="1197267" h="889112">
                  <a:moveTo>
                    <a:pt x="49050" y="0"/>
                  </a:moveTo>
                  <a:lnTo>
                    <a:pt x="1148217" y="0"/>
                  </a:lnTo>
                  <a:cubicBezTo>
                    <a:pt x="1161226" y="0"/>
                    <a:pt x="1173702" y="5168"/>
                    <a:pt x="1182901" y="14366"/>
                  </a:cubicBezTo>
                  <a:cubicBezTo>
                    <a:pt x="1192099" y="23565"/>
                    <a:pt x="1197267" y="36041"/>
                    <a:pt x="1197267" y="49050"/>
                  </a:cubicBezTo>
                  <a:lnTo>
                    <a:pt x="1197267" y="840063"/>
                  </a:lnTo>
                  <a:cubicBezTo>
                    <a:pt x="1197267" y="867152"/>
                    <a:pt x="1175307" y="889112"/>
                    <a:pt x="1148217" y="889112"/>
                  </a:cubicBezTo>
                  <a:lnTo>
                    <a:pt x="49050" y="889112"/>
                  </a:lnTo>
                  <a:cubicBezTo>
                    <a:pt x="21960" y="889112"/>
                    <a:pt x="0" y="867152"/>
                    <a:pt x="0" y="840063"/>
                  </a:cubicBezTo>
                  <a:lnTo>
                    <a:pt x="0" y="49050"/>
                  </a:lnTo>
                  <a:cubicBezTo>
                    <a:pt x="0" y="21960"/>
                    <a:pt x="21960" y="0"/>
                    <a:pt x="4905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24051D3-BE51-A771-6D93-0330D3FB317A}"/>
                </a:ext>
              </a:extLst>
            </p:cNvPr>
            <p:cNvSpPr txBox="1"/>
            <p:nvPr/>
          </p:nvSpPr>
          <p:spPr>
            <a:xfrm>
              <a:off x="0" y="-66675"/>
              <a:ext cx="1197267" cy="955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71669515-3FA9-0851-9E8F-AC5852AF19C7}"/>
              </a:ext>
            </a:extLst>
          </p:cNvPr>
          <p:cNvSpPr/>
          <p:nvPr/>
        </p:nvSpPr>
        <p:spPr>
          <a:xfrm>
            <a:off x="16459200" y="3220029"/>
            <a:ext cx="927565" cy="92756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4C22"/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A4BA16E-23A6-8D5E-C65C-9F02A6551CAB}"/>
              </a:ext>
            </a:extLst>
          </p:cNvPr>
          <p:cNvSpPr txBox="1"/>
          <p:nvPr/>
        </p:nvSpPr>
        <p:spPr>
          <a:xfrm>
            <a:off x="9829799" y="300202"/>
            <a:ext cx="8458201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b="1" kern="100"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4. Giảm Tải Cho CPU với Kênh I/O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6277C90-3060-3394-9353-4A4C619F789C}"/>
              </a:ext>
            </a:extLst>
          </p:cNvPr>
          <p:cNvSpPr txBox="1"/>
          <p:nvPr/>
        </p:nvSpPr>
        <p:spPr>
          <a:xfrm>
            <a:off x="11582400" y="4479310"/>
            <a:ext cx="5137941" cy="3794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ct val="20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kern="10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Sử dụng bộ xử lý I/O (kênh I/O) giúp giảm tải cho CPU chính và duy trì luồng dữ liệu ổn định.</a:t>
            </a:r>
          </a:p>
        </p:txBody>
      </p:sp>
      <p:pic>
        <p:nvPicPr>
          <p:cNvPr id="10" name="Picture 9" descr="A screenshot of a diagram&#10;&#10;AI-generated content may be incorrect.">
            <a:extLst>
              <a:ext uri="{FF2B5EF4-FFF2-40B4-BE49-F238E27FC236}">
                <a16:creationId xmlns:a16="http://schemas.microsoft.com/office/drawing/2014/main" id="{54608E63-179E-E6BF-055F-660022877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63" y="2576513"/>
            <a:ext cx="10208470" cy="7293589"/>
          </a:xfrm>
          <a:prstGeom prst="rect">
            <a:avLst/>
          </a:prstGeom>
        </p:spPr>
      </p:pic>
      <p:sp>
        <p:nvSpPr>
          <p:cNvPr id="27" name="Freeform 18">
            <a:extLst>
              <a:ext uri="{FF2B5EF4-FFF2-40B4-BE49-F238E27FC236}">
                <a16:creationId xmlns:a16="http://schemas.microsoft.com/office/drawing/2014/main" id="{F56DC70B-3E65-E8E7-633E-F8688D85BB03}"/>
              </a:ext>
            </a:extLst>
          </p:cNvPr>
          <p:cNvSpPr/>
          <p:nvPr/>
        </p:nvSpPr>
        <p:spPr>
          <a:xfrm>
            <a:off x="11118617" y="3225439"/>
            <a:ext cx="927565" cy="92756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4C22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4701A8BB-B3A4-115A-7CB9-4DECDF2CF6DF}"/>
              </a:ext>
            </a:extLst>
          </p:cNvPr>
          <p:cNvGrpSpPr/>
          <p:nvPr/>
        </p:nvGrpSpPr>
        <p:grpSpPr>
          <a:xfrm>
            <a:off x="560095" y="1293952"/>
            <a:ext cx="9448798" cy="793724"/>
            <a:chOff x="2321" y="-187372"/>
            <a:chExt cx="821507" cy="431894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495A0F6C-EC5C-DF14-A167-4B6829139D1C}"/>
                </a:ext>
              </a:extLst>
            </p:cNvPr>
            <p:cNvSpPr/>
            <p:nvPr/>
          </p:nvSpPr>
          <p:spPr>
            <a:xfrm>
              <a:off x="90649" y="-187372"/>
              <a:ext cx="596256" cy="431894"/>
            </a:xfrm>
            <a:custGeom>
              <a:avLst/>
              <a:gdLst/>
              <a:ahLst/>
              <a:cxnLst/>
              <a:rect l="l" t="t" r="r" b="b"/>
              <a:pathLst>
                <a:path w="808257" h="431894">
                  <a:moveTo>
                    <a:pt x="121095" y="0"/>
                  </a:moveTo>
                  <a:lnTo>
                    <a:pt x="687162" y="0"/>
                  </a:lnTo>
                  <a:cubicBezTo>
                    <a:pt x="719278" y="0"/>
                    <a:pt x="750079" y="12758"/>
                    <a:pt x="772789" y="35468"/>
                  </a:cubicBezTo>
                  <a:cubicBezTo>
                    <a:pt x="795499" y="58178"/>
                    <a:pt x="808257" y="88979"/>
                    <a:pt x="808257" y="121095"/>
                  </a:cubicBezTo>
                  <a:lnTo>
                    <a:pt x="808257" y="310799"/>
                  </a:lnTo>
                  <a:cubicBezTo>
                    <a:pt x="808257" y="342915"/>
                    <a:pt x="795499" y="373716"/>
                    <a:pt x="772789" y="396426"/>
                  </a:cubicBezTo>
                  <a:cubicBezTo>
                    <a:pt x="750079" y="419136"/>
                    <a:pt x="719278" y="431894"/>
                    <a:pt x="687162" y="431894"/>
                  </a:cubicBezTo>
                  <a:lnTo>
                    <a:pt x="121095" y="431894"/>
                  </a:lnTo>
                  <a:cubicBezTo>
                    <a:pt x="88979" y="431894"/>
                    <a:pt x="58178" y="419136"/>
                    <a:pt x="35468" y="396426"/>
                  </a:cubicBezTo>
                  <a:cubicBezTo>
                    <a:pt x="12758" y="373716"/>
                    <a:pt x="0" y="342915"/>
                    <a:pt x="0" y="310799"/>
                  </a:cubicBezTo>
                  <a:lnTo>
                    <a:pt x="0" y="121095"/>
                  </a:lnTo>
                  <a:cubicBezTo>
                    <a:pt x="0" y="88979"/>
                    <a:pt x="12758" y="58178"/>
                    <a:pt x="35468" y="35468"/>
                  </a:cubicBezTo>
                  <a:cubicBezTo>
                    <a:pt x="58178" y="12758"/>
                    <a:pt x="88979" y="0"/>
                    <a:pt x="121095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2DA5D5EC-E232-3805-2993-7C15908682BB}"/>
                </a:ext>
              </a:extLst>
            </p:cNvPr>
            <p:cNvSpPr txBox="1"/>
            <p:nvPr/>
          </p:nvSpPr>
          <p:spPr>
            <a:xfrm>
              <a:off x="2321" y="-158797"/>
              <a:ext cx="821507" cy="374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spcBef>
                  <a:spcPts val="1200"/>
                </a:spcBef>
                <a:spcAft>
                  <a:spcPts val="1200"/>
                </a:spcAft>
              </a:pPr>
              <a:r>
                <a:rPr lang="vi-VN" sz="28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Hình 12.16 Giao tiếp giữa các máy tính</a:t>
              </a:r>
              <a:r>
                <a:rPr lang="vi-VN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.</a:t>
              </a:r>
              <a:endPara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838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730B69-7F3F-9528-71AF-1919E7A0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0">
            <a:extLst>
              <a:ext uri="{FF2B5EF4-FFF2-40B4-BE49-F238E27FC236}">
                <a16:creationId xmlns:a16="http://schemas.microsoft.com/office/drawing/2014/main" id="{6950935D-9730-1366-0622-3492D0D5C2AD}"/>
              </a:ext>
            </a:extLst>
          </p:cNvPr>
          <p:cNvSpPr/>
          <p:nvPr/>
        </p:nvSpPr>
        <p:spPr>
          <a:xfrm rot="2699999">
            <a:off x="-1923273" y="-2074356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20093FF7-9252-8E9A-3695-248B903AEAC6}"/>
              </a:ext>
            </a:extLst>
          </p:cNvPr>
          <p:cNvSpPr/>
          <p:nvPr/>
        </p:nvSpPr>
        <p:spPr>
          <a:xfrm>
            <a:off x="97031" y="3914162"/>
            <a:ext cx="6023536" cy="5716883"/>
          </a:xfrm>
          <a:custGeom>
            <a:avLst/>
            <a:gdLst/>
            <a:ahLst/>
            <a:cxnLst/>
            <a:rect l="l" t="t" r="r" b="b"/>
            <a:pathLst>
              <a:path w="6023536" h="5716883">
                <a:moveTo>
                  <a:pt x="0" y="0"/>
                </a:moveTo>
                <a:lnTo>
                  <a:pt x="6023536" y="0"/>
                </a:lnTo>
                <a:lnTo>
                  <a:pt x="6023536" y="5716883"/>
                </a:lnTo>
                <a:lnTo>
                  <a:pt x="0" y="5716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1C5B3560-366C-6A53-22F4-249260956D55}"/>
              </a:ext>
            </a:extLst>
          </p:cNvPr>
          <p:cNvSpPr txBox="1"/>
          <p:nvPr/>
        </p:nvSpPr>
        <p:spPr>
          <a:xfrm>
            <a:off x="65291" y="281421"/>
            <a:ext cx="6087017" cy="331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vi-VN" sz="9600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5. Cải thiện hiệu suất I/O</a:t>
            </a:r>
            <a:endParaRPr lang="en-US" sz="9600">
              <a:solidFill>
                <a:srgbClr val="242622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F73A215F-B4DD-791F-8D20-2E85C647E655}"/>
              </a:ext>
            </a:extLst>
          </p:cNvPr>
          <p:cNvSpPr/>
          <p:nvPr/>
        </p:nvSpPr>
        <p:spPr>
          <a:xfrm rot="-6036632">
            <a:off x="12923602" y="4294913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7" y="0"/>
                </a:lnTo>
                <a:lnTo>
                  <a:pt x="3846547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1F2B319E-4DC7-8DB2-774E-AB823BA190E1}"/>
              </a:ext>
            </a:extLst>
          </p:cNvPr>
          <p:cNvGrpSpPr/>
          <p:nvPr/>
        </p:nvGrpSpPr>
        <p:grpSpPr>
          <a:xfrm>
            <a:off x="14000985" y="-1186741"/>
            <a:ext cx="2215441" cy="2215441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DE39A26D-D2DB-E8D3-F79C-03D2696DA1F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8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A360647A-5214-7015-42DD-F32EE133949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7D179B7-5F09-8618-6F1D-B9B29B59E8EC}"/>
              </a:ext>
            </a:extLst>
          </p:cNvPr>
          <p:cNvSpPr txBox="1"/>
          <p:nvPr/>
        </p:nvSpPr>
        <p:spPr>
          <a:xfrm>
            <a:off x="5966675" y="1655751"/>
            <a:ext cx="12262057" cy="7770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Clr>
                <a:srgbClr val="45B0E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Giảm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lần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đổi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ngữ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cảnh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Clr>
                <a:srgbClr val="45B0E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Giảm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lần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sao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chép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nhớ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khi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truyền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giữa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Clr>
                <a:srgbClr val="45B0E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Giảm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tần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suất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ngắt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lần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truyền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lớn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hơn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điều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khiển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minh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kỹ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thuật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thăm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dò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(polling)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nếu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hạn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chế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trạng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thái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chờ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bận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(busy waiting).</a:t>
            </a:r>
          </a:p>
          <a:p>
            <a:pPr marL="342900" lvl="0" indent="-342900" algn="just">
              <a:lnSpc>
                <a:spcPct val="150000"/>
              </a:lnSpc>
              <a:buClr>
                <a:srgbClr val="45B0E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Tăng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khả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đồng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thời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điều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khiển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hỗ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trợ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DMA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kênh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I/O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giảm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tải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sao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chép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đơn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giản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khỏi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CPU.</a:t>
            </a:r>
          </a:p>
          <a:p>
            <a:pPr marL="342900" lvl="0" indent="-342900" algn="just">
              <a:lnSpc>
                <a:spcPct val="150000"/>
              </a:lnSpc>
              <a:buClr>
                <a:srgbClr val="45B0E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thao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tác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cơ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bản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cứng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chúng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đồng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thời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CPU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bus.</a:t>
            </a:r>
          </a:p>
          <a:p>
            <a:pPr marL="342900" lvl="0" indent="-342900" algn="just">
              <a:lnSpc>
                <a:spcPct val="150000"/>
              </a:lnSpc>
              <a:spcAft>
                <a:spcPts val="1200"/>
              </a:spcAft>
              <a:buClr>
                <a:srgbClr val="45B0E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Cân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hiệu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suất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giữa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CPU,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nhớ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bus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I/O,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vì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nếu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chúng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quá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tải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thành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gián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đoạn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nhàn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rỗi</a:t>
            </a:r>
            <a:r>
              <a:rPr lang="en-US" sz="2800" kern="100" dirty="0">
                <a:effectLst/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117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534963">
            <a:off x="175130" y="2423301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115268" y="4639459"/>
            <a:ext cx="3257369" cy="4192750"/>
            <a:chOff x="0" y="0"/>
            <a:chExt cx="823616" cy="10601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3616" cy="1060124"/>
            </a:xfrm>
            <a:custGeom>
              <a:avLst/>
              <a:gdLst/>
              <a:ahLst/>
              <a:cxnLst/>
              <a:rect l="l" t="t" r="r" b="b"/>
              <a:pathLst>
                <a:path w="823616" h="1060124">
                  <a:moveTo>
                    <a:pt x="95070" y="0"/>
                  </a:moveTo>
                  <a:lnTo>
                    <a:pt x="728547" y="0"/>
                  </a:lnTo>
                  <a:cubicBezTo>
                    <a:pt x="781052" y="0"/>
                    <a:pt x="823616" y="42564"/>
                    <a:pt x="823616" y="95070"/>
                  </a:cubicBezTo>
                  <a:lnTo>
                    <a:pt x="823616" y="965055"/>
                  </a:lnTo>
                  <a:cubicBezTo>
                    <a:pt x="823616" y="1017560"/>
                    <a:pt x="781052" y="1060124"/>
                    <a:pt x="728547" y="1060124"/>
                  </a:cubicBezTo>
                  <a:lnTo>
                    <a:pt x="95070" y="1060124"/>
                  </a:lnTo>
                  <a:cubicBezTo>
                    <a:pt x="42564" y="1060124"/>
                    <a:pt x="0" y="1017560"/>
                    <a:pt x="0" y="965055"/>
                  </a:cubicBezTo>
                  <a:lnTo>
                    <a:pt x="0" y="95070"/>
                  </a:lnTo>
                  <a:cubicBezTo>
                    <a:pt x="0" y="42564"/>
                    <a:pt x="42564" y="0"/>
                    <a:pt x="9507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23616" cy="1098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558599" y="4639459"/>
            <a:ext cx="3257369" cy="4192750"/>
            <a:chOff x="0" y="0"/>
            <a:chExt cx="823616" cy="10601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3616" cy="1060124"/>
            </a:xfrm>
            <a:custGeom>
              <a:avLst/>
              <a:gdLst/>
              <a:ahLst/>
              <a:cxnLst/>
              <a:rect l="l" t="t" r="r" b="b"/>
              <a:pathLst>
                <a:path w="823616" h="1060124">
                  <a:moveTo>
                    <a:pt x="95070" y="0"/>
                  </a:moveTo>
                  <a:lnTo>
                    <a:pt x="728547" y="0"/>
                  </a:lnTo>
                  <a:cubicBezTo>
                    <a:pt x="781052" y="0"/>
                    <a:pt x="823616" y="42564"/>
                    <a:pt x="823616" y="95070"/>
                  </a:cubicBezTo>
                  <a:lnTo>
                    <a:pt x="823616" y="965055"/>
                  </a:lnTo>
                  <a:cubicBezTo>
                    <a:pt x="823616" y="1017560"/>
                    <a:pt x="781052" y="1060124"/>
                    <a:pt x="728547" y="1060124"/>
                  </a:cubicBezTo>
                  <a:lnTo>
                    <a:pt x="95070" y="1060124"/>
                  </a:lnTo>
                  <a:cubicBezTo>
                    <a:pt x="42564" y="1060124"/>
                    <a:pt x="0" y="1017560"/>
                    <a:pt x="0" y="965055"/>
                  </a:cubicBezTo>
                  <a:lnTo>
                    <a:pt x="0" y="95070"/>
                  </a:lnTo>
                  <a:cubicBezTo>
                    <a:pt x="0" y="42564"/>
                    <a:pt x="42564" y="0"/>
                    <a:pt x="9507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23616" cy="1098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01931" y="4639459"/>
            <a:ext cx="3257369" cy="4192750"/>
            <a:chOff x="0" y="0"/>
            <a:chExt cx="823616" cy="10601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3616" cy="1060124"/>
            </a:xfrm>
            <a:custGeom>
              <a:avLst/>
              <a:gdLst/>
              <a:ahLst/>
              <a:cxnLst/>
              <a:rect l="l" t="t" r="r" b="b"/>
              <a:pathLst>
                <a:path w="823616" h="1060124">
                  <a:moveTo>
                    <a:pt x="95070" y="0"/>
                  </a:moveTo>
                  <a:lnTo>
                    <a:pt x="728547" y="0"/>
                  </a:lnTo>
                  <a:cubicBezTo>
                    <a:pt x="781052" y="0"/>
                    <a:pt x="823616" y="42564"/>
                    <a:pt x="823616" y="95070"/>
                  </a:cubicBezTo>
                  <a:lnTo>
                    <a:pt x="823616" y="965055"/>
                  </a:lnTo>
                  <a:cubicBezTo>
                    <a:pt x="823616" y="1017560"/>
                    <a:pt x="781052" y="1060124"/>
                    <a:pt x="728547" y="1060124"/>
                  </a:cubicBezTo>
                  <a:lnTo>
                    <a:pt x="95070" y="1060124"/>
                  </a:lnTo>
                  <a:cubicBezTo>
                    <a:pt x="42564" y="1060124"/>
                    <a:pt x="0" y="1017560"/>
                    <a:pt x="0" y="965055"/>
                  </a:cubicBezTo>
                  <a:lnTo>
                    <a:pt x="0" y="95070"/>
                  </a:lnTo>
                  <a:cubicBezTo>
                    <a:pt x="0" y="42564"/>
                    <a:pt x="42564" y="0"/>
                    <a:pt x="9507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23616" cy="1098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170581" y="4027191"/>
            <a:ext cx="1146744" cy="114674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613912" y="4046639"/>
            <a:ext cx="1146744" cy="114674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057243" y="4066087"/>
            <a:ext cx="1146744" cy="114674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3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028700" y="2622556"/>
            <a:ext cx="5187946" cy="6635744"/>
          </a:xfrm>
          <a:custGeom>
            <a:avLst/>
            <a:gdLst/>
            <a:ahLst/>
            <a:cxnLst/>
            <a:rect l="l" t="t" r="r" b="b"/>
            <a:pathLst>
              <a:path w="5187946" h="6635744">
                <a:moveTo>
                  <a:pt x="0" y="0"/>
                </a:moveTo>
                <a:lnTo>
                  <a:pt x="5187946" y="0"/>
                </a:lnTo>
                <a:lnTo>
                  <a:pt x="5187946" y="6635744"/>
                </a:lnTo>
                <a:lnTo>
                  <a:pt x="0" y="663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7172584" y="653800"/>
            <a:ext cx="9932243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800" b="1" kern="100"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6.Triển Khai Chức Năng I/O</a:t>
            </a:r>
            <a:endParaRPr lang="en-US" sz="8800" kern="100">
              <a:effectLst/>
              <a:latin typeface="Solway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672174" y="5475677"/>
            <a:ext cx="2134485" cy="2160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>
                <a:solidFill>
                  <a:schemeClr val="bg1"/>
                </a:solidFill>
                <a:latin typeface="Solway" panose="020B0604020202020204" charset="0"/>
              </a:rPr>
              <a:t>Kiểm tra tính xác thực của nguồn thông tin.</a:t>
            </a:r>
            <a:endParaRPr lang="en-US" sz="2799">
              <a:solidFill>
                <a:schemeClr val="bg1"/>
              </a:solidFill>
              <a:latin typeface="Solway" panose="020B0604020202020204" charset="0"/>
              <a:ea typeface="Solway"/>
              <a:cs typeface="Solway"/>
              <a:sym typeface="Solway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115505" y="5475677"/>
            <a:ext cx="2134485" cy="3032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>
                <a:solidFill>
                  <a:schemeClr val="bg1"/>
                </a:solidFill>
                <a:latin typeface="Solway" panose="020B0604020202020204" charset="0"/>
              </a:rPr>
              <a:t>Sử dụng công cụ kiểm tra thông tin để đảm bảo tính chính xác.</a:t>
            </a:r>
            <a:endParaRPr lang="en-US" sz="2799">
              <a:solidFill>
                <a:schemeClr val="bg1"/>
              </a:solidFill>
              <a:latin typeface="Solway" panose="020B0604020202020204" charset="0"/>
              <a:ea typeface="Solway"/>
              <a:cs typeface="Solway"/>
              <a:sym typeface="Solway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2932177" y="-2255769"/>
            <a:ext cx="3284469" cy="328446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7259300" y="1593856"/>
            <a:ext cx="1647720" cy="164772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8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 rot="-7266873">
            <a:off x="13465693" y="5208208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14558837" y="5475677"/>
            <a:ext cx="2134485" cy="2159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>
                <a:solidFill>
                  <a:schemeClr val="bg1"/>
                </a:solidFill>
                <a:latin typeface="Solway" panose="020B0604020202020204" charset="0"/>
              </a:rPr>
              <a:t>Nhận diện và tránh thiên vị trong quá trình xử lý.</a:t>
            </a:r>
            <a:endParaRPr lang="en-US" sz="2799">
              <a:solidFill>
                <a:schemeClr val="bg1"/>
              </a:solidFill>
              <a:latin typeface="Solway" panose="020B0604020202020204" charset="0"/>
              <a:ea typeface="Solway"/>
              <a:cs typeface="Solway"/>
              <a:sym typeface="Solw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4EB424-78CA-6DC1-E34A-92714CA83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F1F0D6-94A6-02E2-2F3D-224271811C6C}"/>
              </a:ext>
            </a:extLst>
          </p:cNvPr>
          <p:cNvSpPr/>
          <p:nvPr/>
        </p:nvSpPr>
        <p:spPr>
          <a:xfrm rot="-3485336">
            <a:off x="-1923273" y="2692515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7AA68D5-DBE6-7353-F67D-259907A172B3}"/>
              </a:ext>
            </a:extLst>
          </p:cNvPr>
          <p:cNvSpPr/>
          <p:nvPr/>
        </p:nvSpPr>
        <p:spPr>
          <a:xfrm rot="4515064">
            <a:off x="15160736" y="864362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55E663E-7B06-6DC9-40C7-3F17B642E52C}"/>
              </a:ext>
            </a:extLst>
          </p:cNvPr>
          <p:cNvGrpSpPr/>
          <p:nvPr/>
        </p:nvGrpSpPr>
        <p:grpSpPr>
          <a:xfrm>
            <a:off x="2971800" y="1503486"/>
            <a:ext cx="12496800" cy="8031316"/>
            <a:chOff x="0" y="0"/>
            <a:chExt cx="3638192" cy="161141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015C041-F398-7B21-5C1C-4D5FCABBAA1F}"/>
                </a:ext>
              </a:extLst>
            </p:cNvPr>
            <p:cNvSpPr/>
            <p:nvPr/>
          </p:nvSpPr>
          <p:spPr>
            <a:xfrm>
              <a:off x="0" y="0"/>
              <a:ext cx="3638192" cy="1611411"/>
            </a:xfrm>
            <a:custGeom>
              <a:avLst/>
              <a:gdLst/>
              <a:ahLst/>
              <a:cxnLst/>
              <a:rect l="l" t="t" r="r" b="b"/>
              <a:pathLst>
                <a:path w="3638192" h="1611411">
                  <a:moveTo>
                    <a:pt x="53805" y="0"/>
                  </a:moveTo>
                  <a:lnTo>
                    <a:pt x="3584387" y="0"/>
                  </a:lnTo>
                  <a:cubicBezTo>
                    <a:pt x="3598657" y="0"/>
                    <a:pt x="3612343" y="5669"/>
                    <a:pt x="3622433" y="15759"/>
                  </a:cubicBezTo>
                  <a:cubicBezTo>
                    <a:pt x="3632524" y="25849"/>
                    <a:pt x="3638192" y="39535"/>
                    <a:pt x="3638192" y="53805"/>
                  </a:cubicBezTo>
                  <a:lnTo>
                    <a:pt x="3638192" y="1557606"/>
                  </a:lnTo>
                  <a:cubicBezTo>
                    <a:pt x="3638192" y="1571876"/>
                    <a:pt x="3632524" y="1585562"/>
                    <a:pt x="3622433" y="1595652"/>
                  </a:cubicBezTo>
                  <a:cubicBezTo>
                    <a:pt x="3612343" y="1605742"/>
                    <a:pt x="3598657" y="1611411"/>
                    <a:pt x="3584387" y="1611411"/>
                  </a:cubicBezTo>
                  <a:lnTo>
                    <a:pt x="53805" y="1611411"/>
                  </a:lnTo>
                  <a:cubicBezTo>
                    <a:pt x="39535" y="1611411"/>
                    <a:pt x="25849" y="1605742"/>
                    <a:pt x="15759" y="1595652"/>
                  </a:cubicBezTo>
                  <a:cubicBezTo>
                    <a:pt x="5669" y="1585562"/>
                    <a:pt x="0" y="1571876"/>
                    <a:pt x="0" y="1557606"/>
                  </a:cubicBezTo>
                  <a:lnTo>
                    <a:pt x="0" y="53805"/>
                  </a:lnTo>
                  <a:cubicBezTo>
                    <a:pt x="0" y="39535"/>
                    <a:pt x="5669" y="25849"/>
                    <a:pt x="15759" y="15759"/>
                  </a:cubicBezTo>
                  <a:cubicBezTo>
                    <a:pt x="25849" y="5669"/>
                    <a:pt x="39535" y="0"/>
                    <a:pt x="53805" y="0"/>
                  </a:cubicBezTo>
                  <a:close/>
                </a:path>
              </a:pathLst>
            </a:custGeom>
            <a:solidFill>
              <a:srgbClr val="F4E8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BD870E1-E84E-AF23-4B6C-F237DDE1F83A}"/>
                </a:ext>
              </a:extLst>
            </p:cNvPr>
            <p:cNvSpPr txBox="1"/>
            <p:nvPr/>
          </p:nvSpPr>
          <p:spPr>
            <a:xfrm>
              <a:off x="0" y="47625"/>
              <a:ext cx="3638192" cy="1563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E10099EE-D72D-BA72-FB8B-B91D8F8F2B7C}"/>
              </a:ext>
            </a:extLst>
          </p:cNvPr>
          <p:cNvSpPr txBox="1"/>
          <p:nvPr/>
        </p:nvSpPr>
        <p:spPr>
          <a:xfrm>
            <a:off x="1981200" y="93058"/>
            <a:ext cx="14960682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8800" b="1" kern="100"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7. Tiến Bộ của Thiết Bị I/O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A8CEF64C-A5A3-7625-8270-26BEC2E8F17C}"/>
              </a:ext>
            </a:extLst>
          </p:cNvPr>
          <p:cNvGrpSpPr/>
          <p:nvPr/>
        </p:nvGrpSpPr>
        <p:grpSpPr>
          <a:xfrm>
            <a:off x="16795517" y="2551406"/>
            <a:ext cx="927565" cy="927565"/>
            <a:chOff x="0" y="0"/>
            <a:chExt cx="8128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F7DA412E-C12C-1F58-73BE-0DF7D0AA78E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C22B722E-5539-D427-EDDA-DF7F5B9732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CAD4AF35-EC18-C736-4410-720147358C5C}"/>
              </a:ext>
            </a:extLst>
          </p:cNvPr>
          <p:cNvGrpSpPr/>
          <p:nvPr/>
        </p:nvGrpSpPr>
        <p:grpSpPr>
          <a:xfrm>
            <a:off x="564917" y="6038631"/>
            <a:ext cx="927565" cy="927565"/>
            <a:chOff x="0" y="0"/>
            <a:chExt cx="812800" cy="8128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69364820-B28C-FDEB-3DE4-F1D875ED37B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7033155D-E548-BE0C-9405-48E0EA4A584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8" name="Picture 37" descr="A diagram of a diagram with arrows&#10;&#10;AI-generated content may be incorrect.">
            <a:extLst>
              <a:ext uri="{FF2B5EF4-FFF2-40B4-BE49-F238E27FC236}">
                <a16:creationId xmlns:a16="http://schemas.microsoft.com/office/drawing/2014/main" id="{EDAE1908-7290-ED19-2AD5-319582E33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137193"/>
            <a:ext cx="10972800" cy="5410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63B9C66-7AD1-3B8F-B72A-6BF5D1B6DD07}"/>
              </a:ext>
            </a:extLst>
          </p:cNvPr>
          <p:cNvSpPr txBox="1"/>
          <p:nvPr/>
        </p:nvSpPr>
        <p:spPr>
          <a:xfrm>
            <a:off x="3886200" y="8149807"/>
            <a:ext cx="1112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nhớ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bay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hơi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(NVM)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tốc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ngày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càng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cao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yêu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cầu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I/O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thuật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toán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tối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ưu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tận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tối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đa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tốc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95581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8DCC72-3FFF-0C85-CC9E-CB3226C69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3">
            <a:extLst>
              <a:ext uri="{FF2B5EF4-FFF2-40B4-BE49-F238E27FC236}">
                <a16:creationId xmlns:a16="http://schemas.microsoft.com/office/drawing/2014/main" id="{B4A28EAE-ACB9-5FC3-5C22-8FBFE240DA39}"/>
              </a:ext>
            </a:extLst>
          </p:cNvPr>
          <p:cNvSpPr/>
          <p:nvPr/>
        </p:nvSpPr>
        <p:spPr>
          <a:xfrm rot="17614138">
            <a:off x="13681902" y="-4073384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F6D688D-4F55-C474-F0EA-E40B642BA81F}"/>
              </a:ext>
            </a:extLst>
          </p:cNvPr>
          <p:cNvSpPr txBox="1"/>
          <p:nvPr/>
        </p:nvSpPr>
        <p:spPr>
          <a:xfrm>
            <a:off x="1752600" y="327880"/>
            <a:ext cx="15782373" cy="2049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19"/>
              </a:lnSpc>
            </a:pPr>
            <a:r>
              <a:rPr lang="en-US" sz="8800" b="1">
                <a:effectLst/>
                <a:latin typeface="Solway" panose="020B0604020202020204" charset="0"/>
                <a:ea typeface="Aptos" panose="020B0004020202020204" pitchFamily="34" charset="0"/>
              </a:rPr>
              <a:t>8. Hiệu Suất I/O và Độ Trễ Mạng</a:t>
            </a:r>
            <a:endParaRPr lang="en-US" sz="8800">
              <a:solidFill>
                <a:srgbClr val="242622"/>
              </a:solidFill>
              <a:latin typeface="Solway" panose="020B0604020202020204" charset="0"/>
              <a:ea typeface="Lilita One"/>
              <a:cs typeface="Lilita One"/>
              <a:sym typeface="Lilita One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7E63652-E64F-49B2-1182-F2AF8F06B828}"/>
              </a:ext>
            </a:extLst>
          </p:cNvPr>
          <p:cNvSpPr/>
          <p:nvPr/>
        </p:nvSpPr>
        <p:spPr>
          <a:xfrm rot="3300756">
            <a:off x="13265755" y="3182470"/>
            <a:ext cx="4930476" cy="13155510"/>
          </a:xfrm>
          <a:custGeom>
            <a:avLst/>
            <a:gdLst/>
            <a:ahLst/>
            <a:cxnLst/>
            <a:rect l="l" t="t" r="r" b="b"/>
            <a:pathLst>
              <a:path w="4930476" h="13155510">
                <a:moveTo>
                  <a:pt x="0" y="0"/>
                </a:moveTo>
                <a:lnTo>
                  <a:pt x="4930476" y="0"/>
                </a:lnTo>
                <a:lnTo>
                  <a:pt x="4930476" y="13155510"/>
                </a:lnTo>
                <a:lnTo>
                  <a:pt x="0" y="13155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B074B52-FC80-03E5-0042-A0B844E6FF71}"/>
              </a:ext>
            </a:extLst>
          </p:cNvPr>
          <p:cNvSpPr/>
          <p:nvPr/>
        </p:nvSpPr>
        <p:spPr>
          <a:xfrm rot="2485821">
            <a:off x="-2387336" y="-1457347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7" y="0"/>
                </a:lnTo>
                <a:lnTo>
                  <a:pt x="3846547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147F63DF-A5D7-224F-7D8A-FC4A4EB20347}"/>
              </a:ext>
            </a:extLst>
          </p:cNvPr>
          <p:cNvSpPr/>
          <p:nvPr/>
        </p:nvSpPr>
        <p:spPr>
          <a:xfrm>
            <a:off x="228600" y="2324100"/>
            <a:ext cx="9982200" cy="7772400"/>
          </a:xfrm>
          <a:custGeom>
            <a:avLst/>
            <a:gdLst/>
            <a:ahLst/>
            <a:cxnLst/>
            <a:rect l="l" t="t" r="r" b="b"/>
            <a:pathLst>
              <a:path w="1128459" h="975897">
                <a:moveTo>
                  <a:pt x="86734" y="0"/>
                </a:moveTo>
                <a:lnTo>
                  <a:pt x="1041725" y="0"/>
                </a:lnTo>
                <a:cubicBezTo>
                  <a:pt x="1064728" y="0"/>
                  <a:pt x="1086789" y="9138"/>
                  <a:pt x="1103055" y="25404"/>
                </a:cubicBezTo>
                <a:cubicBezTo>
                  <a:pt x="1119321" y="41670"/>
                  <a:pt x="1128459" y="63731"/>
                  <a:pt x="1128459" y="86734"/>
                </a:cubicBezTo>
                <a:lnTo>
                  <a:pt x="1128459" y="889163"/>
                </a:lnTo>
                <a:cubicBezTo>
                  <a:pt x="1128459" y="912166"/>
                  <a:pt x="1119321" y="934227"/>
                  <a:pt x="1103055" y="950493"/>
                </a:cubicBezTo>
                <a:cubicBezTo>
                  <a:pt x="1086789" y="966759"/>
                  <a:pt x="1064728" y="975897"/>
                  <a:pt x="1041725" y="975897"/>
                </a:cubicBezTo>
                <a:lnTo>
                  <a:pt x="86734" y="975897"/>
                </a:lnTo>
                <a:cubicBezTo>
                  <a:pt x="63731" y="975897"/>
                  <a:pt x="41670" y="966759"/>
                  <a:pt x="25404" y="950493"/>
                </a:cubicBezTo>
                <a:cubicBezTo>
                  <a:pt x="9138" y="934227"/>
                  <a:pt x="0" y="912166"/>
                  <a:pt x="0" y="889163"/>
                </a:cubicBezTo>
                <a:lnTo>
                  <a:pt x="0" y="86734"/>
                </a:lnTo>
                <a:cubicBezTo>
                  <a:pt x="0" y="63731"/>
                  <a:pt x="9138" y="41670"/>
                  <a:pt x="25404" y="25404"/>
                </a:cubicBezTo>
                <a:cubicBezTo>
                  <a:pt x="41670" y="9138"/>
                  <a:pt x="63731" y="0"/>
                  <a:pt x="86734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pic>
        <p:nvPicPr>
          <p:cNvPr id="19" name="Picture 18" descr="A diagram of different types of objects&#10;&#10;AI-generated content may be incorrect.">
            <a:extLst>
              <a:ext uri="{FF2B5EF4-FFF2-40B4-BE49-F238E27FC236}">
                <a16:creationId xmlns:a16="http://schemas.microsoft.com/office/drawing/2014/main" id="{239F8561-F3BB-7209-E0AC-81510A527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670312"/>
            <a:ext cx="9446752" cy="7072717"/>
          </a:xfrm>
          <a:prstGeom prst="rect">
            <a:avLst/>
          </a:prstGeom>
        </p:spPr>
      </p:pic>
      <p:grpSp>
        <p:nvGrpSpPr>
          <p:cNvPr id="20" name="Group 11">
            <a:extLst>
              <a:ext uri="{FF2B5EF4-FFF2-40B4-BE49-F238E27FC236}">
                <a16:creationId xmlns:a16="http://schemas.microsoft.com/office/drawing/2014/main" id="{EBB4B2F8-7648-706F-BAA0-E0B3A0E5039E}"/>
              </a:ext>
            </a:extLst>
          </p:cNvPr>
          <p:cNvGrpSpPr/>
          <p:nvPr/>
        </p:nvGrpSpPr>
        <p:grpSpPr>
          <a:xfrm>
            <a:off x="11430000" y="3314700"/>
            <a:ext cx="5218944" cy="4953000"/>
            <a:chOff x="0" y="0"/>
            <a:chExt cx="1197267" cy="889112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637B97D-A32F-89F7-341B-68FFD740E558}"/>
                </a:ext>
              </a:extLst>
            </p:cNvPr>
            <p:cNvSpPr/>
            <p:nvPr/>
          </p:nvSpPr>
          <p:spPr>
            <a:xfrm>
              <a:off x="0" y="0"/>
              <a:ext cx="1197267" cy="889112"/>
            </a:xfrm>
            <a:custGeom>
              <a:avLst/>
              <a:gdLst/>
              <a:ahLst/>
              <a:cxnLst/>
              <a:rect l="l" t="t" r="r" b="b"/>
              <a:pathLst>
                <a:path w="1197267" h="889112">
                  <a:moveTo>
                    <a:pt x="49050" y="0"/>
                  </a:moveTo>
                  <a:lnTo>
                    <a:pt x="1148217" y="0"/>
                  </a:lnTo>
                  <a:cubicBezTo>
                    <a:pt x="1161226" y="0"/>
                    <a:pt x="1173702" y="5168"/>
                    <a:pt x="1182901" y="14366"/>
                  </a:cubicBezTo>
                  <a:cubicBezTo>
                    <a:pt x="1192099" y="23565"/>
                    <a:pt x="1197267" y="36041"/>
                    <a:pt x="1197267" y="49050"/>
                  </a:cubicBezTo>
                  <a:lnTo>
                    <a:pt x="1197267" y="840063"/>
                  </a:lnTo>
                  <a:cubicBezTo>
                    <a:pt x="1197267" y="867152"/>
                    <a:pt x="1175307" y="889112"/>
                    <a:pt x="1148217" y="889112"/>
                  </a:cubicBezTo>
                  <a:lnTo>
                    <a:pt x="49050" y="889112"/>
                  </a:lnTo>
                  <a:cubicBezTo>
                    <a:pt x="21960" y="889112"/>
                    <a:pt x="0" y="867152"/>
                    <a:pt x="0" y="840063"/>
                  </a:cubicBezTo>
                  <a:lnTo>
                    <a:pt x="0" y="49050"/>
                  </a:lnTo>
                  <a:cubicBezTo>
                    <a:pt x="0" y="21960"/>
                    <a:pt x="21960" y="0"/>
                    <a:pt x="4905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28BF0DE2-07BC-A2DB-7DAA-C26A6EADBD3C}"/>
                </a:ext>
              </a:extLst>
            </p:cNvPr>
            <p:cNvSpPr txBox="1"/>
            <p:nvPr/>
          </p:nvSpPr>
          <p:spPr>
            <a:xfrm>
              <a:off x="0" y="-66675"/>
              <a:ext cx="1197267" cy="955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8A7F091-6D52-8711-83E9-972D41A3FADF}"/>
              </a:ext>
            </a:extLst>
          </p:cNvPr>
          <p:cNvSpPr txBox="1"/>
          <p:nvPr/>
        </p:nvSpPr>
        <p:spPr>
          <a:xfrm>
            <a:off x="11982072" y="3771900"/>
            <a:ext cx="4114800" cy="436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kern="100">
                <a:solidFill>
                  <a:schemeClr val="bg1"/>
                </a:solidFill>
                <a:effectLst/>
                <a:latin typeface="Solway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Độ trễ mạng có thể làm giảm hiệu suất I/O, tạo thêm "thuế" hiệu suất cho hệ thống.</a:t>
            </a:r>
          </a:p>
          <a:p>
            <a:pPr algn="ctr">
              <a:lnSpc>
                <a:spcPct val="150000"/>
              </a:lnSpc>
            </a:pPr>
            <a:endParaRPr lang="en-US" sz="2800">
              <a:solidFill>
                <a:schemeClr val="bg1"/>
              </a:solidFill>
              <a:latin typeface="Sol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62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3379" y="1016018"/>
            <a:ext cx="6540229" cy="8175286"/>
          </a:xfrm>
          <a:custGeom>
            <a:avLst/>
            <a:gdLst/>
            <a:ahLst/>
            <a:cxnLst/>
            <a:rect l="l" t="t" r="r" b="b"/>
            <a:pathLst>
              <a:path w="6540229" h="8175286">
                <a:moveTo>
                  <a:pt x="0" y="0"/>
                </a:moveTo>
                <a:lnTo>
                  <a:pt x="6540229" y="0"/>
                </a:lnTo>
                <a:lnTo>
                  <a:pt x="6540229" y="8175286"/>
                </a:lnTo>
                <a:lnTo>
                  <a:pt x="0" y="8175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312265" y="3314700"/>
            <a:ext cx="12982775" cy="4868882"/>
            <a:chOff x="0" y="0"/>
            <a:chExt cx="3282656" cy="12310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2656" cy="1231082"/>
            </a:xfrm>
            <a:custGeom>
              <a:avLst/>
              <a:gdLst/>
              <a:ahLst/>
              <a:cxnLst/>
              <a:rect l="l" t="t" r="r" b="b"/>
              <a:pathLst>
                <a:path w="3282656" h="1231082">
                  <a:moveTo>
                    <a:pt x="53669" y="0"/>
                  </a:moveTo>
                  <a:lnTo>
                    <a:pt x="3228987" y="0"/>
                  </a:lnTo>
                  <a:cubicBezTo>
                    <a:pt x="3243221" y="0"/>
                    <a:pt x="3256872" y="5654"/>
                    <a:pt x="3266937" y="15719"/>
                  </a:cubicBezTo>
                  <a:cubicBezTo>
                    <a:pt x="3277002" y="25784"/>
                    <a:pt x="3282656" y="39435"/>
                    <a:pt x="3282656" y="53669"/>
                  </a:cubicBezTo>
                  <a:lnTo>
                    <a:pt x="3282656" y="1177413"/>
                  </a:lnTo>
                  <a:cubicBezTo>
                    <a:pt x="3282656" y="1207054"/>
                    <a:pt x="3258628" y="1231082"/>
                    <a:pt x="3228987" y="1231082"/>
                  </a:cubicBezTo>
                  <a:lnTo>
                    <a:pt x="53669" y="1231082"/>
                  </a:lnTo>
                  <a:cubicBezTo>
                    <a:pt x="24028" y="1231082"/>
                    <a:pt x="0" y="1207054"/>
                    <a:pt x="0" y="1177413"/>
                  </a:cubicBezTo>
                  <a:lnTo>
                    <a:pt x="0" y="53669"/>
                  </a:lnTo>
                  <a:cubicBezTo>
                    <a:pt x="0" y="24028"/>
                    <a:pt x="24028" y="0"/>
                    <a:pt x="5366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82656" cy="1269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230863" y="3968850"/>
            <a:ext cx="4676130" cy="3485843"/>
          </a:xfrm>
          <a:custGeom>
            <a:avLst/>
            <a:gdLst/>
            <a:ahLst/>
            <a:cxnLst/>
            <a:rect l="l" t="t" r="r" b="b"/>
            <a:pathLst>
              <a:path w="4676130" h="3485843">
                <a:moveTo>
                  <a:pt x="0" y="0"/>
                </a:moveTo>
                <a:lnTo>
                  <a:pt x="4676131" y="0"/>
                </a:lnTo>
                <a:lnTo>
                  <a:pt x="4676131" y="3485842"/>
                </a:lnTo>
                <a:lnTo>
                  <a:pt x="0" y="3485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387403" y="1521750"/>
            <a:ext cx="8408114" cy="1019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vi-VN" sz="8799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Tóm tắt ngắn gọn</a:t>
            </a:r>
            <a:endParaRPr lang="en-US" sz="8799">
              <a:solidFill>
                <a:srgbClr val="242622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8" name="Freeform 8"/>
          <p:cNvSpPr/>
          <p:nvPr/>
        </p:nvSpPr>
        <p:spPr>
          <a:xfrm rot="3300756">
            <a:off x="13265755" y="3182470"/>
            <a:ext cx="4930476" cy="13155510"/>
          </a:xfrm>
          <a:custGeom>
            <a:avLst/>
            <a:gdLst/>
            <a:ahLst/>
            <a:cxnLst/>
            <a:rect l="l" t="t" r="r" b="b"/>
            <a:pathLst>
              <a:path w="4930476" h="13155510">
                <a:moveTo>
                  <a:pt x="0" y="0"/>
                </a:moveTo>
                <a:lnTo>
                  <a:pt x="4930476" y="0"/>
                </a:lnTo>
                <a:lnTo>
                  <a:pt x="4930476" y="13155510"/>
                </a:lnTo>
                <a:lnTo>
                  <a:pt x="0" y="131555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485821">
            <a:off x="-2387336" y="-1457347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7" y="0"/>
                </a:lnTo>
                <a:lnTo>
                  <a:pt x="3846547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795517" y="4263055"/>
            <a:ext cx="927565" cy="92756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44000" y="7682429"/>
            <a:ext cx="927565" cy="92756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35709" y="4777488"/>
            <a:ext cx="4463010" cy="3859634"/>
            <a:chOff x="0" y="0"/>
            <a:chExt cx="1128459" cy="9758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459" cy="975897"/>
            </a:xfrm>
            <a:custGeom>
              <a:avLst/>
              <a:gdLst/>
              <a:ahLst/>
              <a:cxnLst/>
              <a:rect l="l" t="t" r="r" b="b"/>
              <a:pathLst>
                <a:path w="1128459" h="975897">
                  <a:moveTo>
                    <a:pt x="86734" y="0"/>
                  </a:moveTo>
                  <a:lnTo>
                    <a:pt x="1041725" y="0"/>
                  </a:lnTo>
                  <a:cubicBezTo>
                    <a:pt x="1064728" y="0"/>
                    <a:pt x="1086789" y="9138"/>
                    <a:pt x="1103055" y="25404"/>
                  </a:cubicBezTo>
                  <a:cubicBezTo>
                    <a:pt x="1119321" y="41670"/>
                    <a:pt x="1128459" y="63731"/>
                    <a:pt x="1128459" y="86734"/>
                  </a:cubicBezTo>
                  <a:lnTo>
                    <a:pt x="1128459" y="889163"/>
                  </a:lnTo>
                  <a:cubicBezTo>
                    <a:pt x="1128459" y="912166"/>
                    <a:pt x="1119321" y="934227"/>
                    <a:pt x="1103055" y="950493"/>
                  </a:cubicBezTo>
                  <a:cubicBezTo>
                    <a:pt x="1086789" y="966759"/>
                    <a:pt x="1064728" y="975897"/>
                    <a:pt x="1041725" y="975897"/>
                  </a:cubicBezTo>
                  <a:lnTo>
                    <a:pt x="86734" y="975897"/>
                  </a:lnTo>
                  <a:cubicBezTo>
                    <a:pt x="63731" y="975897"/>
                    <a:pt x="41670" y="966759"/>
                    <a:pt x="25404" y="950493"/>
                  </a:cubicBezTo>
                  <a:cubicBezTo>
                    <a:pt x="9138" y="934227"/>
                    <a:pt x="0" y="912166"/>
                    <a:pt x="0" y="889163"/>
                  </a:cubicBezTo>
                  <a:lnTo>
                    <a:pt x="0" y="86734"/>
                  </a:lnTo>
                  <a:cubicBezTo>
                    <a:pt x="0" y="63731"/>
                    <a:pt x="9138" y="41670"/>
                    <a:pt x="25404" y="25404"/>
                  </a:cubicBezTo>
                  <a:cubicBezTo>
                    <a:pt x="41670" y="9138"/>
                    <a:pt x="63731" y="0"/>
                    <a:pt x="86734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625"/>
              <a:ext cx="1128459" cy="928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11946" y="4789964"/>
            <a:ext cx="4463010" cy="3859634"/>
            <a:chOff x="0" y="0"/>
            <a:chExt cx="1128459" cy="9758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459" cy="975897"/>
            </a:xfrm>
            <a:custGeom>
              <a:avLst/>
              <a:gdLst/>
              <a:ahLst/>
              <a:cxnLst/>
              <a:rect l="l" t="t" r="r" b="b"/>
              <a:pathLst>
                <a:path w="1128459" h="975897">
                  <a:moveTo>
                    <a:pt x="86734" y="0"/>
                  </a:moveTo>
                  <a:lnTo>
                    <a:pt x="1041725" y="0"/>
                  </a:lnTo>
                  <a:cubicBezTo>
                    <a:pt x="1064728" y="0"/>
                    <a:pt x="1086789" y="9138"/>
                    <a:pt x="1103055" y="25404"/>
                  </a:cubicBezTo>
                  <a:cubicBezTo>
                    <a:pt x="1119321" y="41670"/>
                    <a:pt x="1128459" y="63731"/>
                    <a:pt x="1128459" y="86734"/>
                  </a:cubicBezTo>
                  <a:lnTo>
                    <a:pt x="1128459" y="889163"/>
                  </a:lnTo>
                  <a:cubicBezTo>
                    <a:pt x="1128459" y="912166"/>
                    <a:pt x="1119321" y="934227"/>
                    <a:pt x="1103055" y="950493"/>
                  </a:cubicBezTo>
                  <a:cubicBezTo>
                    <a:pt x="1086789" y="966759"/>
                    <a:pt x="1064728" y="975897"/>
                    <a:pt x="1041725" y="975897"/>
                  </a:cubicBezTo>
                  <a:lnTo>
                    <a:pt x="86734" y="975897"/>
                  </a:lnTo>
                  <a:cubicBezTo>
                    <a:pt x="63731" y="975897"/>
                    <a:pt x="41670" y="966759"/>
                    <a:pt x="25404" y="950493"/>
                  </a:cubicBezTo>
                  <a:cubicBezTo>
                    <a:pt x="9138" y="934227"/>
                    <a:pt x="0" y="912166"/>
                    <a:pt x="0" y="889163"/>
                  </a:cubicBezTo>
                  <a:lnTo>
                    <a:pt x="0" y="86734"/>
                  </a:lnTo>
                  <a:cubicBezTo>
                    <a:pt x="0" y="63731"/>
                    <a:pt x="9138" y="41670"/>
                    <a:pt x="25404" y="25404"/>
                  </a:cubicBezTo>
                  <a:cubicBezTo>
                    <a:pt x="41670" y="9138"/>
                    <a:pt x="63731" y="0"/>
                    <a:pt x="86734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1128459" cy="928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89281" y="4789964"/>
            <a:ext cx="4463010" cy="3859634"/>
            <a:chOff x="0" y="0"/>
            <a:chExt cx="1128459" cy="9758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459" cy="975897"/>
            </a:xfrm>
            <a:custGeom>
              <a:avLst/>
              <a:gdLst/>
              <a:ahLst/>
              <a:cxnLst/>
              <a:rect l="l" t="t" r="r" b="b"/>
              <a:pathLst>
                <a:path w="1128459" h="975897">
                  <a:moveTo>
                    <a:pt x="86734" y="0"/>
                  </a:moveTo>
                  <a:lnTo>
                    <a:pt x="1041725" y="0"/>
                  </a:lnTo>
                  <a:cubicBezTo>
                    <a:pt x="1064728" y="0"/>
                    <a:pt x="1086789" y="9138"/>
                    <a:pt x="1103055" y="25404"/>
                  </a:cubicBezTo>
                  <a:cubicBezTo>
                    <a:pt x="1119321" y="41670"/>
                    <a:pt x="1128459" y="63731"/>
                    <a:pt x="1128459" y="86734"/>
                  </a:cubicBezTo>
                  <a:lnTo>
                    <a:pt x="1128459" y="889163"/>
                  </a:lnTo>
                  <a:cubicBezTo>
                    <a:pt x="1128459" y="912166"/>
                    <a:pt x="1119321" y="934227"/>
                    <a:pt x="1103055" y="950493"/>
                  </a:cubicBezTo>
                  <a:cubicBezTo>
                    <a:pt x="1086789" y="966759"/>
                    <a:pt x="1064728" y="975897"/>
                    <a:pt x="1041725" y="975897"/>
                  </a:cubicBezTo>
                  <a:lnTo>
                    <a:pt x="86734" y="975897"/>
                  </a:lnTo>
                  <a:cubicBezTo>
                    <a:pt x="63731" y="975897"/>
                    <a:pt x="41670" y="966759"/>
                    <a:pt x="25404" y="950493"/>
                  </a:cubicBezTo>
                  <a:cubicBezTo>
                    <a:pt x="9138" y="934227"/>
                    <a:pt x="0" y="912166"/>
                    <a:pt x="0" y="889163"/>
                  </a:cubicBezTo>
                  <a:lnTo>
                    <a:pt x="0" y="86734"/>
                  </a:lnTo>
                  <a:cubicBezTo>
                    <a:pt x="0" y="63731"/>
                    <a:pt x="9138" y="41670"/>
                    <a:pt x="25404" y="25404"/>
                  </a:cubicBezTo>
                  <a:cubicBezTo>
                    <a:pt x="41670" y="9138"/>
                    <a:pt x="63731" y="0"/>
                    <a:pt x="86734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1128459" cy="928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276688" y="3806770"/>
            <a:ext cx="2179953" cy="1966388"/>
            <a:chOff x="0" y="0"/>
            <a:chExt cx="551195" cy="4971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1195" cy="497195"/>
            </a:xfrm>
            <a:custGeom>
              <a:avLst/>
              <a:gdLst/>
              <a:ahLst/>
              <a:cxnLst/>
              <a:rect l="l" t="t" r="r" b="b"/>
              <a:pathLst>
                <a:path w="551195" h="497195">
                  <a:moveTo>
                    <a:pt x="177571" y="0"/>
                  </a:moveTo>
                  <a:lnTo>
                    <a:pt x="373624" y="0"/>
                  </a:lnTo>
                  <a:cubicBezTo>
                    <a:pt x="471693" y="0"/>
                    <a:pt x="551195" y="79501"/>
                    <a:pt x="551195" y="177571"/>
                  </a:cubicBezTo>
                  <a:lnTo>
                    <a:pt x="551195" y="319625"/>
                  </a:lnTo>
                  <a:cubicBezTo>
                    <a:pt x="551195" y="366719"/>
                    <a:pt x="532486" y="411885"/>
                    <a:pt x="499185" y="445186"/>
                  </a:cubicBezTo>
                  <a:cubicBezTo>
                    <a:pt x="465884" y="478487"/>
                    <a:pt x="420719" y="497195"/>
                    <a:pt x="373624" y="497195"/>
                  </a:cubicBezTo>
                  <a:lnTo>
                    <a:pt x="177571" y="497195"/>
                  </a:lnTo>
                  <a:cubicBezTo>
                    <a:pt x="130476" y="497195"/>
                    <a:pt x="85310" y="478487"/>
                    <a:pt x="52009" y="445186"/>
                  </a:cubicBezTo>
                  <a:cubicBezTo>
                    <a:pt x="18708" y="411885"/>
                    <a:pt x="0" y="366719"/>
                    <a:pt x="0" y="319625"/>
                  </a:cubicBezTo>
                  <a:lnTo>
                    <a:pt x="0" y="177571"/>
                  </a:lnTo>
                  <a:cubicBezTo>
                    <a:pt x="0" y="130476"/>
                    <a:pt x="18708" y="85310"/>
                    <a:pt x="52009" y="52009"/>
                  </a:cubicBezTo>
                  <a:cubicBezTo>
                    <a:pt x="85310" y="18708"/>
                    <a:pt x="130476" y="0"/>
                    <a:pt x="177571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7625"/>
              <a:ext cx="551195" cy="449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773135" y="4260189"/>
            <a:ext cx="1059549" cy="1059549"/>
          </a:xfrm>
          <a:custGeom>
            <a:avLst/>
            <a:gdLst/>
            <a:ahLst/>
            <a:cxnLst/>
            <a:rect l="l" t="t" r="r" b="b"/>
            <a:pathLst>
              <a:path w="1059549" h="1059549">
                <a:moveTo>
                  <a:pt x="0" y="0"/>
                </a:moveTo>
                <a:lnTo>
                  <a:pt x="1059549" y="0"/>
                </a:lnTo>
                <a:lnTo>
                  <a:pt x="1059549" y="1059550"/>
                </a:lnTo>
                <a:lnTo>
                  <a:pt x="0" y="1059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8052925" y="3806770"/>
            <a:ext cx="2179953" cy="1966388"/>
            <a:chOff x="0" y="0"/>
            <a:chExt cx="551195" cy="4971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51195" cy="497195"/>
            </a:xfrm>
            <a:custGeom>
              <a:avLst/>
              <a:gdLst/>
              <a:ahLst/>
              <a:cxnLst/>
              <a:rect l="l" t="t" r="r" b="b"/>
              <a:pathLst>
                <a:path w="551195" h="497195">
                  <a:moveTo>
                    <a:pt x="177571" y="0"/>
                  </a:moveTo>
                  <a:lnTo>
                    <a:pt x="373624" y="0"/>
                  </a:lnTo>
                  <a:cubicBezTo>
                    <a:pt x="471693" y="0"/>
                    <a:pt x="551195" y="79501"/>
                    <a:pt x="551195" y="177571"/>
                  </a:cubicBezTo>
                  <a:lnTo>
                    <a:pt x="551195" y="319625"/>
                  </a:lnTo>
                  <a:cubicBezTo>
                    <a:pt x="551195" y="366719"/>
                    <a:pt x="532486" y="411885"/>
                    <a:pt x="499185" y="445186"/>
                  </a:cubicBezTo>
                  <a:cubicBezTo>
                    <a:pt x="465884" y="478487"/>
                    <a:pt x="420719" y="497195"/>
                    <a:pt x="373624" y="497195"/>
                  </a:cubicBezTo>
                  <a:lnTo>
                    <a:pt x="177571" y="497195"/>
                  </a:lnTo>
                  <a:cubicBezTo>
                    <a:pt x="130476" y="497195"/>
                    <a:pt x="85310" y="478487"/>
                    <a:pt x="52009" y="445186"/>
                  </a:cubicBezTo>
                  <a:cubicBezTo>
                    <a:pt x="18708" y="411885"/>
                    <a:pt x="0" y="366719"/>
                    <a:pt x="0" y="319625"/>
                  </a:cubicBezTo>
                  <a:lnTo>
                    <a:pt x="0" y="177571"/>
                  </a:lnTo>
                  <a:cubicBezTo>
                    <a:pt x="0" y="130476"/>
                    <a:pt x="18708" y="85310"/>
                    <a:pt x="52009" y="52009"/>
                  </a:cubicBezTo>
                  <a:cubicBezTo>
                    <a:pt x="85310" y="18708"/>
                    <a:pt x="130476" y="0"/>
                    <a:pt x="177571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7625"/>
              <a:ext cx="551195" cy="449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830261" y="3806770"/>
            <a:ext cx="2179953" cy="1966388"/>
            <a:chOff x="0" y="0"/>
            <a:chExt cx="551195" cy="49719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51195" cy="497195"/>
            </a:xfrm>
            <a:custGeom>
              <a:avLst/>
              <a:gdLst/>
              <a:ahLst/>
              <a:cxnLst/>
              <a:rect l="l" t="t" r="r" b="b"/>
              <a:pathLst>
                <a:path w="551195" h="497195">
                  <a:moveTo>
                    <a:pt x="177571" y="0"/>
                  </a:moveTo>
                  <a:lnTo>
                    <a:pt x="373624" y="0"/>
                  </a:lnTo>
                  <a:cubicBezTo>
                    <a:pt x="471693" y="0"/>
                    <a:pt x="551195" y="79501"/>
                    <a:pt x="551195" y="177571"/>
                  </a:cubicBezTo>
                  <a:lnTo>
                    <a:pt x="551195" y="319625"/>
                  </a:lnTo>
                  <a:cubicBezTo>
                    <a:pt x="551195" y="366719"/>
                    <a:pt x="532486" y="411885"/>
                    <a:pt x="499185" y="445186"/>
                  </a:cubicBezTo>
                  <a:cubicBezTo>
                    <a:pt x="465884" y="478487"/>
                    <a:pt x="420719" y="497195"/>
                    <a:pt x="373624" y="497195"/>
                  </a:cubicBezTo>
                  <a:lnTo>
                    <a:pt x="177571" y="497195"/>
                  </a:lnTo>
                  <a:cubicBezTo>
                    <a:pt x="130476" y="497195"/>
                    <a:pt x="85310" y="478487"/>
                    <a:pt x="52009" y="445186"/>
                  </a:cubicBezTo>
                  <a:cubicBezTo>
                    <a:pt x="18708" y="411885"/>
                    <a:pt x="0" y="366719"/>
                    <a:pt x="0" y="319625"/>
                  </a:cubicBezTo>
                  <a:lnTo>
                    <a:pt x="0" y="177571"/>
                  </a:lnTo>
                  <a:cubicBezTo>
                    <a:pt x="0" y="130476"/>
                    <a:pt x="18708" y="85310"/>
                    <a:pt x="52009" y="52009"/>
                  </a:cubicBezTo>
                  <a:cubicBezTo>
                    <a:pt x="85310" y="18708"/>
                    <a:pt x="130476" y="0"/>
                    <a:pt x="177571" y="0"/>
                  </a:cubicBezTo>
                  <a:close/>
                </a:path>
              </a:pathLst>
            </a:custGeom>
            <a:solidFill>
              <a:srgbClr val="EDBD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47625"/>
              <a:ext cx="551195" cy="449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8597386" y="4260189"/>
            <a:ext cx="1059549" cy="1059549"/>
          </a:xfrm>
          <a:custGeom>
            <a:avLst/>
            <a:gdLst/>
            <a:ahLst/>
            <a:cxnLst/>
            <a:rect l="l" t="t" r="r" b="b"/>
            <a:pathLst>
              <a:path w="1059549" h="1059549">
                <a:moveTo>
                  <a:pt x="0" y="0"/>
                </a:moveTo>
                <a:lnTo>
                  <a:pt x="1059549" y="0"/>
                </a:lnTo>
                <a:lnTo>
                  <a:pt x="1059549" y="1059550"/>
                </a:lnTo>
                <a:lnTo>
                  <a:pt x="0" y="1059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3339814" y="4260189"/>
            <a:ext cx="1129365" cy="1059549"/>
          </a:xfrm>
          <a:custGeom>
            <a:avLst/>
            <a:gdLst/>
            <a:ahLst/>
            <a:cxnLst/>
            <a:rect l="l" t="t" r="r" b="b"/>
            <a:pathLst>
              <a:path w="1129365" h="1059549">
                <a:moveTo>
                  <a:pt x="0" y="0"/>
                </a:moveTo>
                <a:lnTo>
                  <a:pt x="1129364" y="0"/>
                </a:lnTo>
                <a:lnTo>
                  <a:pt x="1129364" y="1059550"/>
                </a:lnTo>
                <a:lnTo>
                  <a:pt x="0" y="1059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4840253" y="1982838"/>
            <a:ext cx="9275299" cy="1019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19"/>
              </a:lnSpc>
            </a:pPr>
            <a:r>
              <a:rPr lang="vi-VN" sz="8799">
                <a:solidFill>
                  <a:srgbClr val="242622"/>
                </a:solidFill>
                <a:latin typeface="Lilita One"/>
                <a:ea typeface="Lilita One"/>
                <a:cs typeface="Lilita One"/>
                <a:sym typeface="Lilita One"/>
              </a:rPr>
              <a:t>Tài liệu tham khảo</a:t>
            </a:r>
            <a:endParaRPr lang="en-US" sz="8799">
              <a:solidFill>
                <a:srgbClr val="242622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723217" y="2478588"/>
            <a:ext cx="927565" cy="927565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 rot="-1922850">
            <a:off x="15336027" y="-246541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6" y="0"/>
                </a:lnTo>
                <a:lnTo>
                  <a:pt x="3846546" y="10263367"/>
                </a:lnTo>
                <a:lnTo>
                  <a:pt x="0" y="102633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 rot="-5400000">
            <a:off x="16013331" y="1028700"/>
            <a:ext cx="1245969" cy="1245969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6C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 rot="7925263">
            <a:off x="-785032" y="3758859"/>
            <a:ext cx="3846547" cy="10263366"/>
          </a:xfrm>
          <a:custGeom>
            <a:avLst/>
            <a:gdLst/>
            <a:ahLst/>
            <a:cxnLst/>
            <a:rect l="l" t="t" r="r" b="b"/>
            <a:pathLst>
              <a:path w="3846547" h="10263366">
                <a:moveTo>
                  <a:pt x="0" y="0"/>
                </a:moveTo>
                <a:lnTo>
                  <a:pt x="3846547" y="0"/>
                </a:lnTo>
                <a:lnTo>
                  <a:pt x="3846547" y="10263366"/>
                </a:lnTo>
                <a:lnTo>
                  <a:pt x="0" y="10263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5" name="Group 35"/>
          <p:cNvGrpSpPr/>
          <p:nvPr/>
        </p:nvGrpSpPr>
        <p:grpSpPr>
          <a:xfrm rot="-5400000">
            <a:off x="12364951" y="9258300"/>
            <a:ext cx="3079089" cy="3079089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8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439*718"/>
  <p:tag name="TABLE_ENDDRAG_RECT" val="0*0*1439*7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3148</Words>
  <Application>Microsoft Office PowerPoint</Application>
  <PresentationFormat>Custom</PresentationFormat>
  <Paragraphs>320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0" baseType="lpstr">
      <vt:lpstr>Symbol</vt:lpstr>
      <vt:lpstr>Times New Roman</vt:lpstr>
      <vt:lpstr>Arial</vt:lpstr>
      <vt:lpstr>Calibri</vt:lpstr>
      <vt:lpstr>Courier New</vt:lpstr>
      <vt:lpstr>Solway</vt:lpstr>
      <vt:lpstr>Lilita One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Yellow Illustration Digital Literacy Presentation</dc:title>
  <dc:creator>admin</dc:creator>
  <cp:lastModifiedBy>Thanh Nguyen</cp:lastModifiedBy>
  <cp:revision>21</cp:revision>
  <dcterms:created xsi:type="dcterms:W3CDTF">2006-08-16T00:00:00Z</dcterms:created>
  <dcterms:modified xsi:type="dcterms:W3CDTF">2025-03-11T02:52:03Z</dcterms:modified>
  <dc:identifier>DAGhDpUeUBM</dc:identifier>
</cp:coreProperties>
</file>